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23"/>
  </p:notesMasterIdLst>
  <p:sldIdLst>
    <p:sldId id="337" r:id="rId5"/>
    <p:sldId id="263" r:id="rId6"/>
    <p:sldId id="374" r:id="rId7"/>
    <p:sldId id="375" r:id="rId8"/>
    <p:sldId id="376" r:id="rId9"/>
    <p:sldId id="377" r:id="rId10"/>
    <p:sldId id="378" r:id="rId11"/>
    <p:sldId id="379" r:id="rId12"/>
    <p:sldId id="380" r:id="rId13"/>
    <p:sldId id="381" r:id="rId14"/>
    <p:sldId id="382" r:id="rId15"/>
    <p:sldId id="383" r:id="rId16"/>
    <p:sldId id="384" r:id="rId17"/>
    <p:sldId id="385" r:id="rId18"/>
    <p:sldId id="386" r:id="rId19"/>
    <p:sldId id="387" r:id="rId20"/>
    <p:sldId id="388" r:id="rId21"/>
    <p:sldId id="389" r:id="rId2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5325611-A964-CA39-D5E1-FC303C8C37BB}" name="Chris Clark" initials="CC" userId="S::chris@tag-publishing.co.uk::a74476f7-7198-4aab-a03a-765d1d616d68" providerId="AD"/>
  <p188:author id="{05208737-A01C-4E0A-07BB-022A04753373}" name="William Goodfellow" initials="WG" userId="S::Will.Goodfellow@hodder.co.uk::391356fc-d396-4a46-96c8-84d722ec6a58" providerId="AD"/>
  <p188:author id="{0DC280D9-E008-89DA-2B96-87F9508F51F9}" name="Tasha Goddard" initials="TG" userId="S::tasha@tag-publishing.co.uk::7d293ee0-3599-4bed-bf5e-549c2d5545bf"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A31"/>
    <a:srgbClr val="BE6226"/>
    <a:srgbClr val="ED7D31"/>
    <a:srgbClr val="23328A"/>
    <a:srgbClr val="D4D7E1"/>
    <a:srgbClr val="2A3A88"/>
    <a:srgbClr val="BA881B"/>
    <a:srgbClr val="F0F4FA"/>
    <a:srgbClr val="DCE5F4"/>
    <a:srgbClr val="2F559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445B7CD-FB65-448F-BBD8-35BB344DFF2A}" v="42" dt="2025-06-13T12:26:01.13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869" autoAdjust="0"/>
    <p:restoredTop sz="86259" autoAdjust="0"/>
  </p:normalViewPr>
  <p:slideViewPr>
    <p:cSldViewPr snapToGrid="0" snapToObjects="1">
      <p:cViewPr varScale="1">
        <p:scale>
          <a:sx n="96" d="100"/>
          <a:sy n="96" d="100"/>
        </p:scale>
        <p:origin x="1938"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bleStyles" Target="tableStyles.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 Clark" userId="a74476f7-7198-4aab-a03a-765d1d616d68" providerId="ADAL" clId="{F445B7CD-FB65-448F-BBD8-35BB344DFF2A}"/>
    <pc:docChg chg="undo redo custSel addSld delSld modSld modMainMaster">
      <pc:chgData name="Chris Clark" userId="a74476f7-7198-4aab-a03a-765d1d616d68" providerId="ADAL" clId="{F445B7CD-FB65-448F-BBD8-35BB344DFF2A}" dt="2025-06-13T12:28:39.346" v="564" actId="114"/>
      <pc:docMkLst>
        <pc:docMk/>
      </pc:docMkLst>
      <pc:sldChg chg="addSp delSp modSp mod">
        <pc:chgData name="Chris Clark" userId="a74476f7-7198-4aab-a03a-765d1d616d68" providerId="ADAL" clId="{F445B7CD-FB65-448F-BBD8-35BB344DFF2A}" dt="2025-05-23T15:39:04.713" v="139" actId="1076"/>
        <pc:sldMkLst>
          <pc:docMk/>
          <pc:sldMk cId="3515285570" sldId="263"/>
        </pc:sldMkLst>
        <pc:spChg chg="mod">
          <ac:chgData name="Chris Clark" userId="a74476f7-7198-4aab-a03a-765d1d616d68" providerId="ADAL" clId="{F445B7CD-FB65-448F-BBD8-35BB344DFF2A}" dt="2025-05-23T15:39:04.713" v="139" actId="1076"/>
          <ac:spMkLst>
            <pc:docMk/>
            <pc:sldMk cId="3515285570" sldId="263"/>
            <ac:spMk id="9" creationId="{A9F27359-D134-B0B4-B57B-47CBCF1D0EB1}"/>
          </ac:spMkLst>
        </pc:spChg>
        <pc:picChg chg="add mod modCrop">
          <ac:chgData name="Chris Clark" userId="a74476f7-7198-4aab-a03a-765d1d616d68" providerId="ADAL" clId="{F445B7CD-FB65-448F-BBD8-35BB344DFF2A}" dt="2025-05-23T15:39:02.825" v="138" actId="1076"/>
          <ac:picMkLst>
            <pc:docMk/>
            <pc:sldMk cId="3515285570" sldId="263"/>
            <ac:picMk id="4" creationId="{039B9DA7-D882-2ADF-A8F2-0F2F7E2576A3}"/>
          </ac:picMkLst>
        </pc:picChg>
      </pc:sldChg>
      <pc:sldChg chg="addSp delSp modSp mod">
        <pc:chgData name="Chris Clark" userId="a74476f7-7198-4aab-a03a-765d1d616d68" providerId="ADAL" clId="{F445B7CD-FB65-448F-BBD8-35BB344DFF2A}" dt="2025-06-13T09:52:22.401" v="555" actId="14100"/>
        <pc:sldMkLst>
          <pc:docMk/>
          <pc:sldMk cId="2297861004" sldId="337"/>
        </pc:sldMkLst>
        <pc:spChg chg="mod">
          <ac:chgData name="Chris Clark" userId="a74476f7-7198-4aab-a03a-765d1d616d68" providerId="ADAL" clId="{F445B7CD-FB65-448F-BBD8-35BB344DFF2A}" dt="2025-05-22T21:09:48.594" v="65" actId="20577"/>
          <ac:spMkLst>
            <pc:docMk/>
            <pc:sldMk cId="2297861004" sldId="337"/>
            <ac:spMk id="2" creationId="{EA73264D-E78C-2346-A0A8-130E68829488}"/>
          </ac:spMkLst>
        </pc:spChg>
        <pc:spChg chg="add mod">
          <ac:chgData name="Chris Clark" userId="a74476f7-7198-4aab-a03a-765d1d616d68" providerId="ADAL" clId="{F445B7CD-FB65-448F-BBD8-35BB344DFF2A}" dt="2025-06-13T09:52:07.462" v="547" actId="164"/>
          <ac:spMkLst>
            <pc:docMk/>
            <pc:sldMk cId="2297861004" sldId="337"/>
            <ac:spMk id="7" creationId="{00FAB54F-AE28-7D4A-95D3-C5254E9C52B1}"/>
          </ac:spMkLst>
        </pc:spChg>
        <pc:spChg chg="mod">
          <ac:chgData name="Chris Clark" userId="a74476f7-7198-4aab-a03a-765d1d616d68" providerId="ADAL" clId="{F445B7CD-FB65-448F-BBD8-35BB344DFF2A}" dt="2025-06-13T09:52:10.113" v="548"/>
          <ac:spMkLst>
            <pc:docMk/>
            <pc:sldMk cId="2297861004" sldId="337"/>
            <ac:spMk id="12" creationId="{E718FA5F-E7AF-7371-579C-8E9167797D39}"/>
          </ac:spMkLst>
        </pc:spChg>
        <pc:spChg chg="mod">
          <ac:chgData name="Chris Clark" userId="a74476f7-7198-4aab-a03a-765d1d616d68" providerId="ADAL" clId="{F445B7CD-FB65-448F-BBD8-35BB344DFF2A}" dt="2025-05-22T21:06:34.077" v="0" actId="208"/>
          <ac:spMkLst>
            <pc:docMk/>
            <pc:sldMk cId="2297861004" sldId="337"/>
            <ac:spMk id="13" creationId="{2B35C19A-302A-5826-F090-B1D2706F4075}"/>
          </ac:spMkLst>
        </pc:spChg>
        <pc:grpChg chg="add del mod">
          <ac:chgData name="Chris Clark" userId="a74476f7-7198-4aab-a03a-765d1d616d68" providerId="ADAL" clId="{F445B7CD-FB65-448F-BBD8-35BB344DFF2A}" dt="2025-06-13T09:52:14.888" v="550" actId="478"/>
          <ac:grpSpMkLst>
            <pc:docMk/>
            <pc:sldMk cId="2297861004" sldId="337"/>
            <ac:grpSpMk id="8" creationId="{5AE343F4-61FA-A368-98AE-BF0975D862F8}"/>
          </ac:grpSpMkLst>
        </pc:grpChg>
        <pc:grpChg chg="add mod">
          <ac:chgData name="Chris Clark" userId="a74476f7-7198-4aab-a03a-765d1d616d68" providerId="ADAL" clId="{F445B7CD-FB65-448F-BBD8-35BB344DFF2A}" dt="2025-06-13T09:52:10.113" v="548"/>
          <ac:grpSpMkLst>
            <pc:docMk/>
            <pc:sldMk cId="2297861004" sldId="337"/>
            <ac:grpSpMk id="9" creationId="{51A3537F-1FE6-C14B-709B-67C5268E4A39}"/>
          </ac:grpSpMkLst>
        </pc:grpChg>
        <pc:picChg chg="add del mod ord modCrop">
          <ac:chgData name="Chris Clark" userId="a74476f7-7198-4aab-a03a-765d1d616d68" providerId="ADAL" clId="{F445B7CD-FB65-448F-BBD8-35BB344DFF2A}" dt="2025-06-13T09:49:53.417" v="530" actId="478"/>
          <ac:picMkLst>
            <pc:docMk/>
            <pc:sldMk cId="2297861004" sldId="337"/>
            <ac:picMk id="3" creationId="{735D609D-71D3-EF3F-842F-68ECBB835A21}"/>
          </ac:picMkLst>
        </pc:picChg>
        <pc:picChg chg="add mod ord modCrop">
          <ac:chgData name="Chris Clark" userId="a74476f7-7198-4aab-a03a-765d1d616d68" providerId="ADAL" clId="{F445B7CD-FB65-448F-BBD8-35BB344DFF2A}" dt="2025-06-13T09:52:07.462" v="547" actId="164"/>
          <ac:picMkLst>
            <pc:docMk/>
            <pc:sldMk cId="2297861004" sldId="337"/>
            <ac:picMk id="4" creationId="{D21EE560-DAE8-53C7-CE23-9C0DBE7BD73F}"/>
          </ac:picMkLst>
        </pc:picChg>
        <pc:picChg chg="add mod ord">
          <ac:chgData name="Chris Clark" userId="a74476f7-7198-4aab-a03a-765d1d616d68" providerId="ADAL" clId="{F445B7CD-FB65-448F-BBD8-35BB344DFF2A}" dt="2025-06-13T09:52:07.462" v="547" actId="164"/>
          <ac:picMkLst>
            <pc:docMk/>
            <pc:sldMk cId="2297861004" sldId="337"/>
            <ac:picMk id="5" creationId="{1B394D03-E27E-F179-CCE7-3FC85F10D4A4}"/>
          </ac:picMkLst>
        </pc:picChg>
        <pc:picChg chg="mod">
          <ac:chgData name="Chris Clark" userId="a74476f7-7198-4aab-a03a-765d1d616d68" providerId="ADAL" clId="{F445B7CD-FB65-448F-BBD8-35BB344DFF2A}" dt="2025-06-13T09:52:10.113" v="548"/>
          <ac:picMkLst>
            <pc:docMk/>
            <pc:sldMk cId="2297861004" sldId="337"/>
            <ac:picMk id="10" creationId="{482CA704-A1D3-8F6E-E6B1-B2139CE186C6}"/>
          </ac:picMkLst>
        </pc:picChg>
        <pc:picChg chg="mod">
          <ac:chgData name="Chris Clark" userId="a74476f7-7198-4aab-a03a-765d1d616d68" providerId="ADAL" clId="{F445B7CD-FB65-448F-BBD8-35BB344DFF2A}" dt="2025-06-13T09:52:10.113" v="548"/>
          <ac:picMkLst>
            <pc:docMk/>
            <pc:sldMk cId="2297861004" sldId="337"/>
            <ac:picMk id="11" creationId="{A0BF8454-B18F-AA28-6011-1302E5ACEDA6}"/>
          </ac:picMkLst>
        </pc:picChg>
        <pc:picChg chg="add mod ord">
          <ac:chgData name="Chris Clark" userId="a74476f7-7198-4aab-a03a-765d1d616d68" providerId="ADAL" clId="{F445B7CD-FB65-448F-BBD8-35BB344DFF2A}" dt="2025-06-13T09:52:22.401" v="555" actId="14100"/>
          <ac:picMkLst>
            <pc:docMk/>
            <pc:sldMk cId="2297861004" sldId="337"/>
            <ac:picMk id="14" creationId="{ACF2937B-7261-5E7C-15EB-4A3A3A66EC17}"/>
          </ac:picMkLst>
        </pc:picChg>
      </pc:sldChg>
      <pc:sldChg chg="del">
        <pc:chgData name="Chris Clark" userId="a74476f7-7198-4aab-a03a-765d1d616d68" providerId="ADAL" clId="{F445B7CD-FB65-448F-BBD8-35BB344DFF2A}" dt="2025-05-22T21:08:27.774" v="47" actId="47"/>
        <pc:sldMkLst>
          <pc:docMk/>
          <pc:sldMk cId="973573650" sldId="352"/>
        </pc:sldMkLst>
      </pc:sldChg>
      <pc:sldChg chg="del">
        <pc:chgData name="Chris Clark" userId="a74476f7-7198-4aab-a03a-765d1d616d68" providerId="ADAL" clId="{F445B7CD-FB65-448F-BBD8-35BB344DFF2A}" dt="2025-05-22T21:08:27.774" v="47" actId="47"/>
        <pc:sldMkLst>
          <pc:docMk/>
          <pc:sldMk cId="801499078" sldId="355"/>
        </pc:sldMkLst>
      </pc:sldChg>
      <pc:sldChg chg="del">
        <pc:chgData name="Chris Clark" userId="a74476f7-7198-4aab-a03a-765d1d616d68" providerId="ADAL" clId="{F445B7CD-FB65-448F-BBD8-35BB344DFF2A}" dt="2025-05-22T21:07:01.882" v="4" actId="47"/>
        <pc:sldMkLst>
          <pc:docMk/>
          <pc:sldMk cId="239179648" sldId="356"/>
        </pc:sldMkLst>
      </pc:sldChg>
      <pc:sldChg chg="modSp del mod">
        <pc:chgData name="Chris Clark" userId="a74476f7-7198-4aab-a03a-765d1d616d68" providerId="ADAL" clId="{F445B7CD-FB65-448F-BBD8-35BB344DFF2A}" dt="2025-05-24T16:29:22.726" v="412" actId="47"/>
        <pc:sldMkLst>
          <pc:docMk/>
          <pc:sldMk cId="2487672753" sldId="357"/>
        </pc:sldMkLst>
      </pc:sldChg>
      <pc:sldChg chg="del">
        <pc:chgData name="Chris Clark" userId="a74476f7-7198-4aab-a03a-765d1d616d68" providerId="ADAL" clId="{F445B7CD-FB65-448F-BBD8-35BB344DFF2A}" dt="2025-05-22T21:07:14.484" v="7" actId="47"/>
        <pc:sldMkLst>
          <pc:docMk/>
          <pc:sldMk cId="3654935005" sldId="358"/>
        </pc:sldMkLst>
      </pc:sldChg>
      <pc:sldChg chg="del">
        <pc:chgData name="Chris Clark" userId="a74476f7-7198-4aab-a03a-765d1d616d68" providerId="ADAL" clId="{F445B7CD-FB65-448F-BBD8-35BB344DFF2A}" dt="2025-05-22T21:07:14.484" v="7" actId="47"/>
        <pc:sldMkLst>
          <pc:docMk/>
          <pc:sldMk cId="1836528271" sldId="359"/>
        </pc:sldMkLst>
      </pc:sldChg>
      <pc:sldChg chg="del">
        <pc:chgData name="Chris Clark" userId="a74476f7-7198-4aab-a03a-765d1d616d68" providerId="ADAL" clId="{F445B7CD-FB65-448F-BBD8-35BB344DFF2A}" dt="2025-05-22T21:07:14.484" v="7" actId="47"/>
        <pc:sldMkLst>
          <pc:docMk/>
          <pc:sldMk cId="1176816939" sldId="360"/>
        </pc:sldMkLst>
      </pc:sldChg>
      <pc:sldChg chg="modSp del mod">
        <pc:chgData name="Chris Clark" userId="a74476f7-7198-4aab-a03a-765d1d616d68" providerId="ADAL" clId="{F445B7CD-FB65-448F-BBD8-35BB344DFF2A}" dt="2025-05-24T16:29:22.726" v="412" actId="47"/>
        <pc:sldMkLst>
          <pc:docMk/>
          <pc:sldMk cId="1287330262" sldId="361"/>
        </pc:sldMkLst>
      </pc:sldChg>
      <pc:sldChg chg="delSp modSp del mod">
        <pc:chgData name="Chris Clark" userId="a74476f7-7198-4aab-a03a-765d1d616d68" providerId="ADAL" clId="{F445B7CD-FB65-448F-BBD8-35BB344DFF2A}" dt="2025-05-24T16:29:22.726" v="412" actId="47"/>
        <pc:sldMkLst>
          <pc:docMk/>
          <pc:sldMk cId="1671532242" sldId="362"/>
        </pc:sldMkLst>
      </pc:sldChg>
      <pc:sldChg chg="modSp del mod">
        <pc:chgData name="Chris Clark" userId="a74476f7-7198-4aab-a03a-765d1d616d68" providerId="ADAL" clId="{F445B7CD-FB65-448F-BBD8-35BB344DFF2A}" dt="2025-05-24T16:29:22.726" v="412" actId="47"/>
        <pc:sldMkLst>
          <pc:docMk/>
          <pc:sldMk cId="2265626058" sldId="363"/>
        </pc:sldMkLst>
      </pc:sldChg>
      <pc:sldChg chg="modSp del mod">
        <pc:chgData name="Chris Clark" userId="a74476f7-7198-4aab-a03a-765d1d616d68" providerId="ADAL" clId="{F445B7CD-FB65-448F-BBD8-35BB344DFF2A}" dt="2025-05-24T16:29:22.726" v="412" actId="47"/>
        <pc:sldMkLst>
          <pc:docMk/>
          <pc:sldMk cId="3148781383" sldId="364"/>
        </pc:sldMkLst>
      </pc:sldChg>
      <pc:sldChg chg="del">
        <pc:chgData name="Chris Clark" userId="a74476f7-7198-4aab-a03a-765d1d616d68" providerId="ADAL" clId="{F445B7CD-FB65-448F-BBD8-35BB344DFF2A}" dt="2025-05-22T21:08:27.774" v="47" actId="47"/>
        <pc:sldMkLst>
          <pc:docMk/>
          <pc:sldMk cId="67894849" sldId="366"/>
        </pc:sldMkLst>
      </pc:sldChg>
      <pc:sldChg chg="del">
        <pc:chgData name="Chris Clark" userId="a74476f7-7198-4aab-a03a-765d1d616d68" providerId="ADAL" clId="{F445B7CD-FB65-448F-BBD8-35BB344DFF2A}" dt="2025-05-22T21:08:27.774" v="47" actId="47"/>
        <pc:sldMkLst>
          <pc:docMk/>
          <pc:sldMk cId="2628345831" sldId="367"/>
        </pc:sldMkLst>
      </pc:sldChg>
      <pc:sldChg chg="del">
        <pc:chgData name="Chris Clark" userId="a74476f7-7198-4aab-a03a-765d1d616d68" providerId="ADAL" clId="{F445B7CD-FB65-448F-BBD8-35BB344DFF2A}" dt="2025-05-22T21:08:27.774" v="47" actId="47"/>
        <pc:sldMkLst>
          <pc:docMk/>
          <pc:sldMk cId="1698730433" sldId="368"/>
        </pc:sldMkLst>
      </pc:sldChg>
      <pc:sldChg chg="del">
        <pc:chgData name="Chris Clark" userId="a74476f7-7198-4aab-a03a-765d1d616d68" providerId="ADAL" clId="{F445B7CD-FB65-448F-BBD8-35BB344DFF2A}" dt="2025-05-22T21:08:27.774" v="47" actId="47"/>
        <pc:sldMkLst>
          <pc:docMk/>
          <pc:sldMk cId="2537474620" sldId="369"/>
        </pc:sldMkLst>
      </pc:sldChg>
      <pc:sldChg chg="del">
        <pc:chgData name="Chris Clark" userId="a74476f7-7198-4aab-a03a-765d1d616d68" providerId="ADAL" clId="{F445B7CD-FB65-448F-BBD8-35BB344DFF2A}" dt="2025-05-22T21:08:27.774" v="47" actId="47"/>
        <pc:sldMkLst>
          <pc:docMk/>
          <pc:sldMk cId="1051532891" sldId="370"/>
        </pc:sldMkLst>
      </pc:sldChg>
      <pc:sldChg chg="del">
        <pc:chgData name="Chris Clark" userId="a74476f7-7198-4aab-a03a-765d1d616d68" providerId="ADAL" clId="{F445B7CD-FB65-448F-BBD8-35BB344DFF2A}" dt="2025-05-22T21:08:27.774" v="47" actId="47"/>
        <pc:sldMkLst>
          <pc:docMk/>
          <pc:sldMk cId="3775842835" sldId="371"/>
        </pc:sldMkLst>
      </pc:sldChg>
      <pc:sldChg chg="del">
        <pc:chgData name="Chris Clark" userId="a74476f7-7198-4aab-a03a-765d1d616d68" providerId="ADAL" clId="{F445B7CD-FB65-448F-BBD8-35BB344DFF2A}" dt="2025-05-22T21:08:27.774" v="47" actId="47"/>
        <pc:sldMkLst>
          <pc:docMk/>
          <pc:sldMk cId="2111027379" sldId="372"/>
        </pc:sldMkLst>
      </pc:sldChg>
      <pc:sldChg chg="modSp del mod">
        <pc:chgData name="Chris Clark" userId="a74476f7-7198-4aab-a03a-765d1d616d68" providerId="ADAL" clId="{F445B7CD-FB65-448F-BBD8-35BB344DFF2A}" dt="2025-05-24T16:29:22.726" v="412" actId="47"/>
        <pc:sldMkLst>
          <pc:docMk/>
          <pc:sldMk cId="2643891141" sldId="373"/>
        </pc:sldMkLst>
      </pc:sldChg>
      <pc:sldChg chg="addSp delSp modSp add mod">
        <pc:chgData name="Chris Clark" userId="a74476f7-7198-4aab-a03a-765d1d616d68" providerId="ADAL" clId="{F445B7CD-FB65-448F-BBD8-35BB344DFF2A}" dt="2025-05-23T15:57:41.590" v="171" actId="14100"/>
        <pc:sldMkLst>
          <pc:docMk/>
          <pc:sldMk cId="1437255939" sldId="374"/>
        </pc:sldMkLst>
        <pc:spChg chg="mod">
          <ac:chgData name="Chris Clark" userId="a74476f7-7198-4aab-a03a-765d1d616d68" providerId="ADAL" clId="{F445B7CD-FB65-448F-BBD8-35BB344DFF2A}" dt="2025-05-23T15:57:41.590" v="171" actId="14100"/>
          <ac:spMkLst>
            <pc:docMk/>
            <pc:sldMk cId="1437255939" sldId="374"/>
            <ac:spMk id="9" creationId="{F5F6D191-FD39-3FA7-E3B0-D68E76B9F83A}"/>
          </ac:spMkLst>
        </pc:spChg>
      </pc:sldChg>
      <pc:sldChg chg="new del">
        <pc:chgData name="Chris Clark" userId="a74476f7-7198-4aab-a03a-765d1d616d68" providerId="ADAL" clId="{F445B7CD-FB65-448F-BBD8-35BB344DFF2A}" dt="2025-05-22T21:09:33.848" v="61" actId="680"/>
        <pc:sldMkLst>
          <pc:docMk/>
          <pc:sldMk cId="3817164490" sldId="374"/>
        </pc:sldMkLst>
      </pc:sldChg>
      <pc:sldChg chg="del">
        <pc:chgData name="Chris Clark" userId="a74476f7-7198-4aab-a03a-765d1d616d68" providerId="ADAL" clId="{F445B7CD-FB65-448F-BBD8-35BB344DFF2A}" dt="2025-05-22T21:08:27.774" v="47" actId="47"/>
        <pc:sldMkLst>
          <pc:docMk/>
          <pc:sldMk cId="3855054401" sldId="374"/>
        </pc:sldMkLst>
      </pc:sldChg>
      <pc:sldChg chg="addSp delSp modSp add mod">
        <pc:chgData name="Chris Clark" userId="a74476f7-7198-4aab-a03a-765d1d616d68" providerId="ADAL" clId="{F445B7CD-FB65-448F-BBD8-35BB344DFF2A}" dt="2025-05-23T15:58:17.093" v="181" actId="1076"/>
        <pc:sldMkLst>
          <pc:docMk/>
          <pc:sldMk cId="560862797" sldId="375"/>
        </pc:sldMkLst>
        <pc:spChg chg="mod">
          <ac:chgData name="Chris Clark" userId="a74476f7-7198-4aab-a03a-765d1d616d68" providerId="ADAL" clId="{F445B7CD-FB65-448F-BBD8-35BB344DFF2A}" dt="2025-05-23T15:58:17.093" v="181" actId="1076"/>
          <ac:spMkLst>
            <pc:docMk/>
            <pc:sldMk cId="560862797" sldId="375"/>
            <ac:spMk id="9" creationId="{F4097896-AB0B-E574-38B4-E87C993D2520}"/>
          </ac:spMkLst>
        </pc:spChg>
        <pc:picChg chg="add mod">
          <ac:chgData name="Chris Clark" userId="a74476f7-7198-4aab-a03a-765d1d616d68" providerId="ADAL" clId="{F445B7CD-FB65-448F-BBD8-35BB344DFF2A}" dt="2025-05-23T15:58:13.333" v="179" actId="1076"/>
          <ac:picMkLst>
            <pc:docMk/>
            <pc:sldMk cId="560862797" sldId="375"/>
            <ac:picMk id="4" creationId="{7CB433C9-ED25-7944-A3ED-053FF269F23C}"/>
          </ac:picMkLst>
        </pc:picChg>
      </pc:sldChg>
      <pc:sldChg chg="modSp add mod">
        <pc:chgData name="Chris Clark" userId="a74476f7-7198-4aab-a03a-765d1d616d68" providerId="ADAL" clId="{F445B7CD-FB65-448F-BBD8-35BB344DFF2A}" dt="2025-05-24T16:02:14.182" v="235" actId="20577"/>
        <pc:sldMkLst>
          <pc:docMk/>
          <pc:sldMk cId="3791457944" sldId="376"/>
        </pc:sldMkLst>
        <pc:spChg chg="mod">
          <ac:chgData name="Chris Clark" userId="a74476f7-7198-4aab-a03a-765d1d616d68" providerId="ADAL" clId="{F445B7CD-FB65-448F-BBD8-35BB344DFF2A}" dt="2025-05-24T16:02:14.182" v="235" actId="20577"/>
          <ac:spMkLst>
            <pc:docMk/>
            <pc:sldMk cId="3791457944" sldId="376"/>
            <ac:spMk id="2" creationId="{E2D556A0-4E49-E6CB-521C-E16CBAE22420}"/>
          </ac:spMkLst>
        </pc:spChg>
      </pc:sldChg>
      <pc:sldChg chg="modSp add mod">
        <pc:chgData name="Chris Clark" userId="a74476f7-7198-4aab-a03a-765d1d616d68" providerId="ADAL" clId="{F445B7CD-FB65-448F-BBD8-35BB344DFF2A}" dt="2025-05-24T16:01:46.308" v="221" actId="207"/>
        <pc:sldMkLst>
          <pc:docMk/>
          <pc:sldMk cId="1250055469" sldId="377"/>
        </pc:sldMkLst>
        <pc:spChg chg="mod">
          <ac:chgData name="Chris Clark" userId="a74476f7-7198-4aab-a03a-765d1d616d68" providerId="ADAL" clId="{F445B7CD-FB65-448F-BBD8-35BB344DFF2A}" dt="2025-05-24T16:01:46.308" v="221" actId="207"/>
          <ac:spMkLst>
            <pc:docMk/>
            <pc:sldMk cId="1250055469" sldId="377"/>
            <ac:spMk id="2" creationId="{E0485B69-2564-7B9B-8942-AAD020760D9C}"/>
          </ac:spMkLst>
        </pc:spChg>
      </pc:sldChg>
      <pc:sldChg chg="modSp add mod">
        <pc:chgData name="Chris Clark" userId="a74476f7-7198-4aab-a03a-765d1d616d68" providerId="ADAL" clId="{F445B7CD-FB65-448F-BBD8-35BB344DFF2A}" dt="2025-06-13T12:26:01.146" v="561"/>
        <pc:sldMkLst>
          <pc:docMk/>
          <pc:sldMk cId="4217862806" sldId="378"/>
        </pc:sldMkLst>
        <pc:spChg chg="mod">
          <ac:chgData name="Chris Clark" userId="a74476f7-7198-4aab-a03a-765d1d616d68" providerId="ADAL" clId="{F445B7CD-FB65-448F-BBD8-35BB344DFF2A}" dt="2025-06-13T12:26:01.146" v="561"/>
          <ac:spMkLst>
            <pc:docMk/>
            <pc:sldMk cId="4217862806" sldId="378"/>
            <ac:spMk id="2" creationId="{7C926674-1C5F-99E8-9E05-8C89CBD241F3}"/>
          </ac:spMkLst>
        </pc:spChg>
      </pc:sldChg>
      <pc:sldChg chg="modSp add mod">
        <pc:chgData name="Chris Clark" userId="a74476f7-7198-4aab-a03a-765d1d616d68" providerId="ADAL" clId="{F445B7CD-FB65-448F-BBD8-35BB344DFF2A}" dt="2025-06-13T12:25:56.251" v="558"/>
        <pc:sldMkLst>
          <pc:docMk/>
          <pc:sldMk cId="1988204175" sldId="379"/>
        </pc:sldMkLst>
        <pc:spChg chg="mod">
          <ac:chgData name="Chris Clark" userId="a74476f7-7198-4aab-a03a-765d1d616d68" providerId="ADAL" clId="{F445B7CD-FB65-448F-BBD8-35BB344DFF2A}" dt="2025-06-13T12:25:56.251" v="558"/>
          <ac:spMkLst>
            <pc:docMk/>
            <pc:sldMk cId="1988204175" sldId="379"/>
            <ac:spMk id="2" creationId="{0D90F472-05A6-7157-612A-56845406A46C}"/>
          </ac:spMkLst>
        </pc:spChg>
      </pc:sldChg>
      <pc:sldChg chg="modSp add mod">
        <pc:chgData name="Chris Clark" userId="a74476f7-7198-4aab-a03a-765d1d616d68" providerId="ADAL" clId="{F445B7CD-FB65-448F-BBD8-35BB344DFF2A}" dt="2025-05-24T16:08:11.883" v="326" actId="6549"/>
        <pc:sldMkLst>
          <pc:docMk/>
          <pc:sldMk cId="2221093149" sldId="380"/>
        </pc:sldMkLst>
        <pc:spChg chg="mod">
          <ac:chgData name="Chris Clark" userId="a74476f7-7198-4aab-a03a-765d1d616d68" providerId="ADAL" clId="{F445B7CD-FB65-448F-BBD8-35BB344DFF2A}" dt="2025-05-24T16:08:11.883" v="326" actId="6549"/>
          <ac:spMkLst>
            <pc:docMk/>
            <pc:sldMk cId="2221093149" sldId="380"/>
            <ac:spMk id="2" creationId="{9BDF9AFD-82E1-C5FC-8809-58DD61099E73}"/>
          </ac:spMkLst>
        </pc:spChg>
      </pc:sldChg>
      <pc:sldChg chg="modSp add mod">
        <pc:chgData name="Chris Clark" userId="a74476f7-7198-4aab-a03a-765d1d616d68" providerId="ADAL" clId="{F445B7CD-FB65-448F-BBD8-35BB344DFF2A}" dt="2025-05-24T16:06:37.562" v="316"/>
        <pc:sldMkLst>
          <pc:docMk/>
          <pc:sldMk cId="1261719028" sldId="381"/>
        </pc:sldMkLst>
        <pc:spChg chg="mod">
          <ac:chgData name="Chris Clark" userId="a74476f7-7198-4aab-a03a-765d1d616d68" providerId="ADAL" clId="{F445B7CD-FB65-448F-BBD8-35BB344DFF2A}" dt="2025-05-24T16:06:37.562" v="316"/>
          <ac:spMkLst>
            <pc:docMk/>
            <pc:sldMk cId="1261719028" sldId="381"/>
            <ac:spMk id="2" creationId="{E75A853F-6DDA-8278-648C-305418B80EAC}"/>
          </ac:spMkLst>
        </pc:spChg>
      </pc:sldChg>
      <pc:sldChg chg="modSp add mod">
        <pc:chgData name="Chris Clark" userId="a74476f7-7198-4aab-a03a-765d1d616d68" providerId="ADAL" clId="{F445B7CD-FB65-448F-BBD8-35BB344DFF2A}" dt="2025-05-24T16:09:03.197" v="342" actId="20577"/>
        <pc:sldMkLst>
          <pc:docMk/>
          <pc:sldMk cId="2250776168" sldId="382"/>
        </pc:sldMkLst>
        <pc:spChg chg="mod">
          <ac:chgData name="Chris Clark" userId="a74476f7-7198-4aab-a03a-765d1d616d68" providerId="ADAL" clId="{F445B7CD-FB65-448F-BBD8-35BB344DFF2A}" dt="2025-05-24T16:09:03.197" v="342" actId="20577"/>
          <ac:spMkLst>
            <pc:docMk/>
            <pc:sldMk cId="2250776168" sldId="382"/>
            <ac:spMk id="2" creationId="{85A0B8BA-6AC3-66B1-584F-F663A2FCF404}"/>
          </ac:spMkLst>
        </pc:spChg>
      </pc:sldChg>
      <pc:sldChg chg="modSp add mod">
        <pc:chgData name="Chris Clark" userId="a74476f7-7198-4aab-a03a-765d1d616d68" providerId="ADAL" clId="{F445B7CD-FB65-448F-BBD8-35BB344DFF2A}" dt="2025-05-24T16:08:50.227" v="337" actId="948"/>
        <pc:sldMkLst>
          <pc:docMk/>
          <pc:sldMk cId="798784881" sldId="383"/>
        </pc:sldMkLst>
        <pc:spChg chg="mod">
          <ac:chgData name="Chris Clark" userId="a74476f7-7198-4aab-a03a-765d1d616d68" providerId="ADAL" clId="{F445B7CD-FB65-448F-BBD8-35BB344DFF2A}" dt="2025-05-24T16:08:50.227" v="337" actId="948"/>
          <ac:spMkLst>
            <pc:docMk/>
            <pc:sldMk cId="798784881" sldId="383"/>
            <ac:spMk id="2" creationId="{3EEAB17B-732B-902A-5A70-CD3A634C38BC}"/>
          </ac:spMkLst>
        </pc:spChg>
      </pc:sldChg>
      <pc:sldChg chg="addSp delSp modSp add mod">
        <pc:chgData name="Chris Clark" userId="a74476f7-7198-4aab-a03a-765d1d616d68" providerId="ADAL" clId="{F445B7CD-FB65-448F-BBD8-35BB344DFF2A}" dt="2025-05-24T16:10:03.009" v="370" actId="1076"/>
        <pc:sldMkLst>
          <pc:docMk/>
          <pc:sldMk cId="3247773006" sldId="384"/>
        </pc:sldMkLst>
        <pc:spChg chg="mod">
          <ac:chgData name="Chris Clark" userId="a74476f7-7198-4aab-a03a-765d1d616d68" providerId="ADAL" clId="{F445B7CD-FB65-448F-BBD8-35BB344DFF2A}" dt="2025-05-24T16:09:33.173" v="363" actId="1036"/>
          <ac:spMkLst>
            <pc:docMk/>
            <pc:sldMk cId="3247773006" sldId="384"/>
            <ac:spMk id="9" creationId="{C3745DFE-2446-8F93-1A12-3396030573B4}"/>
          </ac:spMkLst>
        </pc:spChg>
      </pc:sldChg>
      <pc:sldChg chg="addSp modSp add mod">
        <pc:chgData name="Chris Clark" userId="a74476f7-7198-4aab-a03a-765d1d616d68" providerId="ADAL" clId="{F445B7CD-FB65-448F-BBD8-35BB344DFF2A}" dt="2025-05-24T16:11:20.227" v="394" actId="1038"/>
        <pc:sldMkLst>
          <pc:docMk/>
          <pc:sldMk cId="2796080092" sldId="385"/>
        </pc:sldMkLst>
        <pc:spChg chg="add mod">
          <ac:chgData name="Chris Clark" userId="a74476f7-7198-4aab-a03a-765d1d616d68" providerId="ADAL" clId="{F445B7CD-FB65-448F-BBD8-35BB344DFF2A}" dt="2025-05-24T16:11:20.227" v="394" actId="1038"/>
          <ac:spMkLst>
            <pc:docMk/>
            <pc:sldMk cId="2796080092" sldId="385"/>
            <ac:spMk id="2" creationId="{20739804-0F55-741F-DC8A-DC0BE3FD9C88}"/>
          </ac:spMkLst>
        </pc:spChg>
        <pc:spChg chg="mod">
          <ac:chgData name="Chris Clark" userId="a74476f7-7198-4aab-a03a-765d1d616d68" providerId="ADAL" clId="{F445B7CD-FB65-448F-BBD8-35BB344DFF2A}" dt="2025-05-24T16:10:44.906" v="379" actId="14100"/>
          <ac:spMkLst>
            <pc:docMk/>
            <pc:sldMk cId="2796080092" sldId="385"/>
            <ac:spMk id="9" creationId="{9F868EF1-8171-8A2B-B66D-DBA64CD9B95B}"/>
          </ac:spMkLst>
        </pc:spChg>
      </pc:sldChg>
      <pc:sldChg chg="addSp delSp modSp add mod">
        <pc:chgData name="Chris Clark" userId="a74476f7-7198-4aab-a03a-765d1d616d68" providerId="ADAL" clId="{F445B7CD-FB65-448F-BBD8-35BB344DFF2A}" dt="2025-06-13T09:49:01.832" v="521" actId="1076"/>
        <pc:sldMkLst>
          <pc:docMk/>
          <pc:sldMk cId="1207847913" sldId="386"/>
        </pc:sldMkLst>
        <pc:spChg chg="del mod">
          <ac:chgData name="Chris Clark" userId="a74476f7-7198-4aab-a03a-765d1d616d68" providerId="ADAL" clId="{F445B7CD-FB65-448F-BBD8-35BB344DFF2A}" dt="2025-06-13T09:48:58.939" v="520" actId="478"/>
          <ac:spMkLst>
            <pc:docMk/>
            <pc:sldMk cId="1207847913" sldId="386"/>
            <ac:spMk id="9" creationId="{65AFB503-35D5-B432-BF40-8A2B981FF6FA}"/>
          </ac:spMkLst>
        </pc:spChg>
        <pc:picChg chg="add mod">
          <ac:chgData name="Chris Clark" userId="a74476f7-7198-4aab-a03a-765d1d616d68" providerId="ADAL" clId="{F445B7CD-FB65-448F-BBD8-35BB344DFF2A}" dt="2025-06-13T09:49:01.832" v="521" actId="1076"/>
          <ac:picMkLst>
            <pc:docMk/>
            <pc:sldMk cId="1207847913" sldId="386"/>
            <ac:picMk id="4" creationId="{8DCDD537-F63D-7DFD-CD0B-ECF26CA75D2C}"/>
          </ac:picMkLst>
        </pc:picChg>
      </pc:sldChg>
      <pc:sldChg chg="addSp delSp modSp add mod">
        <pc:chgData name="Chris Clark" userId="a74476f7-7198-4aab-a03a-765d1d616d68" providerId="ADAL" clId="{F445B7CD-FB65-448F-BBD8-35BB344DFF2A}" dt="2025-05-24T16:30:51.343" v="445" actId="1037"/>
        <pc:sldMkLst>
          <pc:docMk/>
          <pc:sldMk cId="528695969" sldId="387"/>
        </pc:sldMkLst>
        <pc:spChg chg="add mod">
          <ac:chgData name="Chris Clark" userId="a74476f7-7198-4aab-a03a-765d1d616d68" providerId="ADAL" clId="{F445B7CD-FB65-448F-BBD8-35BB344DFF2A}" dt="2025-05-24T16:30:51.343" v="445" actId="1037"/>
          <ac:spMkLst>
            <pc:docMk/>
            <pc:sldMk cId="528695969" sldId="387"/>
            <ac:spMk id="7" creationId="{44873BAE-7D01-1D5D-8864-4A0473CF9670}"/>
          </ac:spMkLst>
        </pc:spChg>
        <pc:graphicFrameChg chg="add mod">
          <ac:chgData name="Chris Clark" userId="a74476f7-7198-4aab-a03a-765d1d616d68" providerId="ADAL" clId="{F445B7CD-FB65-448F-BBD8-35BB344DFF2A}" dt="2025-05-24T16:30:27.574" v="437"/>
          <ac:graphicFrameMkLst>
            <pc:docMk/>
            <pc:sldMk cId="528695969" sldId="387"/>
            <ac:graphicFrameMk id="2" creationId="{082C40A7-E9A2-4FFB-09D9-B1EAE7F1C967}"/>
          </ac:graphicFrameMkLst>
        </pc:graphicFrameChg>
        <pc:picChg chg="add mod">
          <ac:chgData name="Chris Clark" userId="a74476f7-7198-4aab-a03a-765d1d616d68" providerId="ADAL" clId="{F445B7CD-FB65-448F-BBD8-35BB344DFF2A}" dt="2025-05-24T16:30:06.414" v="427" actId="1035"/>
          <ac:picMkLst>
            <pc:docMk/>
            <pc:sldMk cId="528695969" sldId="387"/>
            <ac:picMk id="6" creationId="{B3D5C31E-B6D2-63B0-8F04-CFBCC985E56F}"/>
          </ac:picMkLst>
        </pc:picChg>
      </pc:sldChg>
      <pc:sldChg chg="modSp add mod">
        <pc:chgData name="Chris Clark" userId="a74476f7-7198-4aab-a03a-765d1d616d68" providerId="ADAL" clId="{F445B7CD-FB65-448F-BBD8-35BB344DFF2A}" dt="2025-05-24T16:33:59.160" v="519" actId="6549"/>
        <pc:sldMkLst>
          <pc:docMk/>
          <pc:sldMk cId="2094472303" sldId="388"/>
        </pc:sldMkLst>
        <pc:spChg chg="mod">
          <ac:chgData name="Chris Clark" userId="a74476f7-7198-4aab-a03a-765d1d616d68" providerId="ADAL" clId="{F445B7CD-FB65-448F-BBD8-35BB344DFF2A}" dt="2025-05-24T16:33:59.160" v="519" actId="6549"/>
          <ac:spMkLst>
            <pc:docMk/>
            <pc:sldMk cId="2094472303" sldId="388"/>
            <ac:spMk id="2" creationId="{051497B4-DC38-3FBC-8A91-8E41D8BEC8A2}"/>
          </ac:spMkLst>
        </pc:spChg>
      </pc:sldChg>
      <pc:sldChg chg="modSp add mod">
        <pc:chgData name="Chris Clark" userId="a74476f7-7198-4aab-a03a-765d1d616d68" providerId="ADAL" clId="{F445B7CD-FB65-448F-BBD8-35BB344DFF2A}" dt="2025-06-13T12:28:39.346" v="564" actId="114"/>
        <pc:sldMkLst>
          <pc:docMk/>
          <pc:sldMk cId="3846219034" sldId="389"/>
        </pc:sldMkLst>
        <pc:spChg chg="mod">
          <ac:chgData name="Chris Clark" userId="a74476f7-7198-4aab-a03a-765d1d616d68" providerId="ADAL" clId="{F445B7CD-FB65-448F-BBD8-35BB344DFF2A}" dt="2025-06-13T12:28:39.346" v="564" actId="114"/>
          <ac:spMkLst>
            <pc:docMk/>
            <pc:sldMk cId="3846219034" sldId="389"/>
            <ac:spMk id="2" creationId="{903B082C-6240-7E4F-024A-BBD0649AA882}"/>
          </ac:spMkLst>
        </pc:spChg>
      </pc:sldChg>
      <pc:sldMasterChg chg="modSp mod">
        <pc:chgData name="Chris Clark" userId="a74476f7-7198-4aab-a03a-765d1d616d68" providerId="ADAL" clId="{F445B7CD-FB65-448F-BBD8-35BB344DFF2A}" dt="2025-05-22T21:09:05.448" v="52"/>
        <pc:sldMasterMkLst>
          <pc:docMk/>
          <pc:sldMasterMk cId="824286583" sldId="2147483672"/>
        </pc:sldMasterMkLst>
        <pc:spChg chg="mod">
          <ac:chgData name="Chris Clark" userId="a74476f7-7198-4aab-a03a-765d1d616d68" providerId="ADAL" clId="{F445B7CD-FB65-448F-BBD8-35BB344DFF2A}" dt="2025-05-22T21:09:05.448" v="52"/>
          <ac:spMkLst>
            <pc:docMk/>
            <pc:sldMasterMk cId="824286583" sldId="2147483672"/>
            <ac:spMk id="5" creationId="{B045E11A-03A8-48CB-53E5-6C44399ADF4A}"/>
          </ac:spMkLst>
        </pc:sp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0A7FC5-EEEC-EE49-8E60-8C31668D9924}" type="datetimeFigureOut">
              <a:rPr lang="en-US" smtClean="0"/>
              <a:t>6/23/2025</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EA534DA-4E12-3A47-A3AC-7CEE5BF2C040}" type="slidenum">
              <a:rPr lang="en-US" smtClean="0"/>
              <a:t>‹#›</a:t>
            </a:fld>
            <a:endParaRPr lang="en-US"/>
          </a:p>
        </p:txBody>
      </p:sp>
    </p:spTree>
    <p:extLst>
      <p:ext uri="{BB962C8B-B14F-4D97-AF65-F5344CB8AC3E}">
        <p14:creationId xmlns:p14="http://schemas.microsoft.com/office/powerpoint/2010/main" val="426013782"/>
      </p:ext>
    </p:extLst>
  </p:cSld>
  <p:clrMap bg1="lt1" tx1="dk1" bg2="lt2" tx2="dk2" accent1="accent1" accent2="accent2" accent3="accent3" accent4="accent4" accent5="accent5" accent6="accent6" hlink="hlink" folHlink="folHlink"/>
  <p:notesStyle>
    <a:lvl1pPr marL="0" algn="l" defTabSz="713232" rtl="0" eaLnBrk="1" latinLnBrk="0" hangingPunct="1">
      <a:defRPr sz="936" kern="1200">
        <a:solidFill>
          <a:schemeClr val="tx1"/>
        </a:solidFill>
        <a:latin typeface="+mn-lt"/>
        <a:ea typeface="+mn-ea"/>
        <a:cs typeface="+mn-cs"/>
      </a:defRPr>
    </a:lvl1pPr>
    <a:lvl2pPr marL="356616" algn="l" defTabSz="713232" rtl="0" eaLnBrk="1" latinLnBrk="0" hangingPunct="1">
      <a:defRPr sz="936" kern="1200">
        <a:solidFill>
          <a:schemeClr val="tx1"/>
        </a:solidFill>
        <a:latin typeface="+mn-lt"/>
        <a:ea typeface="+mn-ea"/>
        <a:cs typeface="+mn-cs"/>
      </a:defRPr>
    </a:lvl2pPr>
    <a:lvl3pPr marL="713232" algn="l" defTabSz="713232" rtl="0" eaLnBrk="1" latinLnBrk="0" hangingPunct="1">
      <a:defRPr sz="936" kern="1200">
        <a:solidFill>
          <a:schemeClr val="tx1"/>
        </a:solidFill>
        <a:latin typeface="+mn-lt"/>
        <a:ea typeface="+mn-ea"/>
        <a:cs typeface="+mn-cs"/>
      </a:defRPr>
    </a:lvl3pPr>
    <a:lvl4pPr marL="1069848" algn="l" defTabSz="713232" rtl="0" eaLnBrk="1" latinLnBrk="0" hangingPunct="1">
      <a:defRPr sz="936" kern="1200">
        <a:solidFill>
          <a:schemeClr val="tx1"/>
        </a:solidFill>
        <a:latin typeface="+mn-lt"/>
        <a:ea typeface="+mn-ea"/>
        <a:cs typeface="+mn-cs"/>
      </a:defRPr>
    </a:lvl4pPr>
    <a:lvl5pPr marL="1426464" algn="l" defTabSz="713232" rtl="0" eaLnBrk="1" latinLnBrk="0" hangingPunct="1">
      <a:defRPr sz="936" kern="1200">
        <a:solidFill>
          <a:schemeClr val="tx1"/>
        </a:solidFill>
        <a:latin typeface="+mn-lt"/>
        <a:ea typeface="+mn-ea"/>
        <a:cs typeface="+mn-cs"/>
      </a:defRPr>
    </a:lvl5pPr>
    <a:lvl6pPr marL="1783080" algn="l" defTabSz="713232" rtl="0" eaLnBrk="1" latinLnBrk="0" hangingPunct="1">
      <a:defRPr sz="936" kern="1200">
        <a:solidFill>
          <a:schemeClr val="tx1"/>
        </a:solidFill>
        <a:latin typeface="+mn-lt"/>
        <a:ea typeface="+mn-ea"/>
        <a:cs typeface="+mn-cs"/>
      </a:defRPr>
    </a:lvl6pPr>
    <a:lvl7pPr marL="2139696" algn="l" defTabSz="713232" rtl="0" eaLnBrk="1" latinLnBrk="0" hangingPunct="1">
      <a:defRPr sz="936" kern="1200">
        <a:solidFill>
          <a:schemeClr val="tx1"/>
        </a:solidFill>
        <a:latin typeface="+mn-lt"/>
        <a:ea typeface="+mn-ea"/>
        <a:cs typeface="+mn-cs"/>
      </a:defRPr>
    </a:lvl7pPr>
    <a:lvl8pPr marL="2496312" algn="l" defTabSz="713232" rtl="0" eaLnBrk="1" latinLnBrk="0" hangingPunct="1">
      <a:defRPr sz="936" kern="1200">
        <a:solidFill>
          <a:schemeClr val="tx1"/>
        </a:solidFill>
        <a:latin typeface="+mn-lt"/>
        <a:ea typeface="+mn-ea"/>
        <a:cs typeface="+mn-cs"/>
      </a:defRPr>
    </a:lvl8pPr>
    <a:lvl9pPr marL="2852928" algn="l" defTabSz="713232" rtl="0" eaLnBrk="1" latinLnBrk="0" hangingPunct="1">
      <a:defRPr sz="93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EA534DA-4E12-3A47-A3AC-7CEE5BF2C040}" type="slidenum">
              <a:rPr lang="en-US" smtClean="0"/>
              <a:t>1</a:t>
            </a:fld>
            <a:endParaRPr lang="en-US"/>
          </a:p>
        </p:txBody>
      </p:sp>
    </p:spTree>
    <p:extLst>
      <p:ext uri="{BB962C8B-B14F-4D97-AF65-F5344CB8AC3E}">
        <p14:creationId xmlns:p14="http://schemas.microsoft.com/office/powerpoint/2010/main" val="18827846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EA534DA-4E12-3A47-A3AC-7CEE5BF2C040}" type="slidenum">
              <a:rPr lang="en-US" smtClean="0"/>
              <a:t>2</a:t>
            </a:fld>
            <a:endParaRPr lang="en-US"/>
          </a:p>
        </p:txBody>
      </p:sp>
    </p:spTree>
    <p:extLst>
      <p:ext uri="{BB962C8B-B14F-4D97-AF65-F5344CB8AC3E}">
        <p14:creationId xmlns:p14="http://schemas.microsoft.com/office/powerpoint/2010/main" val="18790805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CFBBF1-634D-88C1-A9AA-0BCBDDF620F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476767A-B232-351B-2722-A4C11A2C05C7}"/>
              </a:ext>
            </a:extLst>
          </p:cNvPr>
          <p:cNvSpPr>
            <a:spLocks noGrp="1" noRot="1" noChangeAspect="1"/>
          </p:cNvSpPr>
          <p:nvPr>
            <p:ph type="sldImg"/>
          </p:nvPr>
        </p:nvSpPr>
        <p:spPr>
          <a:xfrm>
            <a:off x="1371600" y="1143000"/>
            <a:ext cx="4114800" cy="3086100"/>
          </a:xfrm>
        </p:spPr>
      </p:sp>
      <p:sp>
        <p:nvSpPr>
          <p:cNvPr id="3" name="Notes Placeholder 2">
            <a:extLst>
              <a:ext uri="{FF2B5EF4-FFF2-40B4-BE49-F238E27FC236}">
                <a16:creationId xmlns:a16="http://schemas.microsoft.com/office/drawing/2014/main" id="{010E8DBF-A214-AE39-3111-80E7E2339778}"/>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F291B1FC-B4FF-6916-18F2-98633CFD84EF}"/>
              </a:ext>
            </a:extLst>
          </p:cNvPr>
          <p:cNvSpPr>
            <a:spLocks noGrp="1"/>
          </p:cNvSpPr>
          <p:nvPr>
            <p:ph type="sldNum" sz="quarter" idx="5"/>
          </p:nvPr>
        </p:nvSpPr>
        <p:spPr/>
        <p:txBody>
          <a:bodyPr/>
          <a:lstStyle/>
          <a:p>
            <a:fld id="{EEA534DA-4E12-3A47-A3AC-7CEE5BF2C040}" type="slidenum">
              <a:rPr lang="en-US" smtClean="0"/>
              <a:t>3</a:t>
            </a:fld>
            <a:endParaRPr lang="en-US"/>
          </a:p>
        </p:txBody>
      </p:sp>
    </p:spTree>
    <p:extLst>
      <p:ext uri="{BB962C8B-B14F-4D97-AF65-F5344CB8AC3E}">
        <p14:creationId xmlns:p14="http://schemas.microsoft.com/office/powerpoint/2010/main" val="4034666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6EC63B-5649-B005-7D63-1585BDBD97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6C9593B-D69B-5FEA-42A7-68DAACA3EA6F}"/>
              </a:ext>
            </a:extLst>
          </p:cNvPr>
          <p:cNvSpPr>
            <a:spLocks noGrp="1" noRot="1" noChangeAspect="1"/>
          </p:cNvSpPr>
          <p:nvPr>
            <p:ph type="sldImg"/>
          </p:nvPr>
        </p:nvSpPr>
        <p:spPr>
          <a:xfrm>
            <a:off x="1371600" y="1143000"/>
            <a:ext cx="4114800" cy="3086100"/>
          </a:xfrm>
        </p:spPr>
      </p:sp>
      <p:sp>
        <p:nvSpPr>
          <p:cNvPr id="3" name="Notes Placeholder 2">
            <a:extLst>
              <a:ext uri="{FF2B5EF4-FFF2-40B4-BE49-F238E27FC236}">
                <a16:creationId xmlns:a16="http://schemas.microsoft.com/office/drawing/2014/main" id="{2C6F7535-2E9E-17F8-68C5-B60C1FD857A8}"/>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85E9E69B-8B35-26BB-C1B9-C36241D126F6}"/>
              </a:ext>
            </a:extLst>
          </p:cNvPr>
          <p:cNvSpPr>
            <a:spLocks noGrp="1"/>
          </p:cNvSpPr>
          <p:nvPr>
            <p:ph type="sldNum" sz="quarter" idx="5"/>
          </p:nvPr>
        </p:nvSpPr>
        <p:spPr/>
        <p:txBody>
          <a:bodyPr/>
          <a:lstStyle/>
          <a:p>
            <a:fld id="{EEA534DA-4E12-3A47-A3AC-7CEE5BF2C040}" type="slidenum">
              <a:rPr lang="en-US" smtClean="0"/>
              <a:t>4</a:t>
            </a:fld>
            <a:endParaRPr lang="en-US"/>
          </a:p>
        </p:txBody>
      </p:sp>
    </p:spTree>
    <p:extLst>
      <p:ext uri="{BB962C8B-B14F-4D97-AF65-F5344CB8AC3E}">
        <p14:creationId xmlns:p14="http://schemas.microsoft.com/office/powerpoint/2010/main" val="13295528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D267AB-FBC6-2416-6CBE-A1CB3459E0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9281083-A128-CAC1-8CA9-E160BD0E664E}"/>
              </a:ext>
            </a:extLst>
          </p:cNvPr>
          <p:cNvSpPr>
            <a:spLocks noGrp="1" noRot="1" noChangeAspect="1"/>
          </p:cNvSpPr>
          <p:nvPr>
            <p:ph type="sldImg"/>
          </p:nvPr>
        </p:nvSpPr>
        <p:spPr>
          <a:xfrm>
            <a:off x="1371600" y="1143000"/>
            <a:ext cx="4114800" cy="3086100"/>
          </a:xfrm>
        </p:spPr>
      </p:sp>
      <p:sp>
        <p:nvSpPr>
          <p:cNvPr id="3" name="Notes Placeholder 2">
            <a:extLst>
              <a:ext uri="{FF2B5EF4-FFF2-40B4-BE49-F238E27FC236}">
                <a16:creationId xmlns:a16="http://schemas.microsoft.com/office/drawing/2014/main" id="{CB95928C-0D3C-7467-F857-23479EEBC7FB}"/>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C65B9FA9-AB86-C618-1608-8D39F7F5F2DA}"/>
              </a:ext>
            </a:extLst>
          </p:cNvPr>
          <p:cNvSpPr>
            <a:spLocks noGrp="1"/>
          </p:cNvSpPr>
          <p:nvPr>
            <p:ph type="sldNum" sz="quarter" idx="5"/>
          </p:nvPr>
        </p:nvSpPr>
        <p:spPr/>
        <p:txBody>
          <a:bodyPr/>
          <a:lstStyle/>
          <a:p>
            <a:fld id="{EEA534DA-4E12-3A47-A3AC-7CEE5BF2C040}" type="slidenum">
              <a:rPr lang="en-US" smtClean="0"/>
              <a:t>13</a:t>
            </a:fld>
            <a:endParaRPr lang="en-US"/>
          </a:p>
        </p:txBody>
      </p:sp>
    </p:spTree>
    <p:extLst>
      <p:ext uri="{BB962C8B-B14F-4D97-AF65-F5344CB8AC3E}">
        <p14:creationId xmlns:p14="http://schemas.microsoft.com/office/powerpoint/2010/main" val="23144389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32EBD3-2076-46E5-8F4E-F1789E43546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B8FE0D8-7B52-7EED-C992-705E0B76DAFF}"/>
              </a:ext>
            </a:extLst>
          </p:cNvPr>
          <p:cNvSpPr>
            <a:spLocks noGrp="1" noRot="1" noChangeAspect="1"/>
          </p:cNvSpPr>
          <p:nvPr>
            <p:ph type="sldImg"/>
          </p:nvPr>
        </p:nvSpPr>
        <p:spPr>
          <a:xfrm>
            <a:off x="1371600" y="1143000"/>
            <a:ext cx="4114800" cy="3086100"/>
          </a:xfrm>
        </p:spPr>
      </p:sp>
      <p:sp>
        <p:nvSpPr>
          <p:cNvPr id="3" name="Notes Placeholder 2">
            <a:extLst>
              <a:ext uri="{FF2B5EF4-FFF2-40B4-BE49-F238E27FC236}">
                <a16:creationId xmlns:a16="http://schemas.microsoft.com/office/drawing/2014/main" id="{162D9F66-B9DB-5F30-A8AB-ED0DBFA49CD8}"/>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0163F723-CAEE-0FC0-CD8F-E53099931FA6}"/>
              </a:ext>
            </a:extLst>
          </p:cNvPr>
          <p:cNvSpPr>
            <a:spLocks noGrp="1"/>
          </p:cNvSpPr>
          <p:nvPr>
            <p:ph type="sldNum" sz="quarter" idx="5"/>
          </p:nvPr>
        </p:nvSpPr>
        <p:spPr/>
        <p:txBody>
          <a:bodyPr/>
          <a:lstStyle/>
          <a:p>
            <a:fld id="{EEA534DA-4E12-3A47-A3AC-7CEE5BF2C040}" type="slidenum">
              <a:rPr lang="en-US" smtClean="0"/>
              <a:t>14</a:t>
            </a:fld>
            <a:endParaRPr lang="en-US"/>
          </a:p>
        </p:txBody>
      </p:sp>
    </p:spTree>
    <p:extLst>
      <p:ext uri="{BB962C8B-B14F-4D97-AF65-F5344CB8AC3E}">
        <p14:creationId xmlns:p14="http://schemas.microsoft.com/office/powerpoint/2010/main" val="1849255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002620-EA7C-103F-8A5E-F5B43CC62CB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09AD3DD-16A4-BC24-27F8-6D731F1F3465}"/>
              </a:ext>
            </a:extLst>
          </p:cNvPr>
          <p:cNvSpPr>
            <a:spLocks noGrp="1" noRot="1" noChangeAspect="1"/>
          </p:cNvSpPr>
          <p:nvPr>
            <p:ph type="sldImg"/>
          </p:nvPr>
        </p:nvSpPr>
        <p:spPr>
          <a:xfrm>
            <a:off x="1371600" y="1143000"/>
            <a:ext cx="4114800" cy="3086100"/>
          </a:xfrm>
        </p:spPr>
      </p:sp>
      <p:sp>
        <p:nvSpPr>
          <p:cNvPr id="3" name="Notes Placeholder 2">
            <a:extLst>
              <a:ext uri="{FF2B5EF4-FFF2-40B4-BE49-F238E27FC236}">
                <a16:creationId xmlns:a16="http://schemas.microsoft.com/office/drawing/2014/main" id="{BCA622D4-EEB9-B604-7ACD-D1B9FD6DD2EE}"/>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1AAC62B5-0E66-B3F1-F33C-065FF8577180}"/>
              </a:ext>
            </a:extLst>
          </p:cNvPr>
          <p:cNvSpPr>
            <a:spLocks noGrp="1"/>
          </p:cNvSpPr>
          <p:nvPr>
            <p:ph type="sldNum" sz="quarter" idx="5"/>
          </p:nvPr>
        </p:nvSpPr>
        <p:spPr/>
        <p:txBody>
          <a:bodyPr/>
          <a:lstStyle/>
          <a:p>
            <a:fld id="{EEA534DA-4E12-3A47-A3AC-7CEE5BF2C040}" type="slidenum">
              <a:rPr lang="en-US" smtClean="0"/>
              <a:t>15</a:t>
            </a:fld>
            <a:endParaRPr lang="en-US"/>
          </a:p>
        </p:txBody>
      </p:sp>
    </p:spTree>
    <p:extLst>
      <p:ext uri="{BB962C8B-B14F-4D97-AF65-F5344CB8AC3E}">
        <p14:creationId xmlns:p14="http://schemas.microsoft.com/office/powerpoint/2010/main" val="6517165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0CF395-D883-0346-1778-516C5C473D6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02620DC-FF5E-74EC-62EE-B289AC545BF9}"/>
              </a:ext>
            </a:extLst>
          </p:cNvPr>
          <p:cNvSpPr>
            <a:spLocks noGrp="1" noRot="1" noChangeAspect="1"/>
          </p:cNvSpPr>
          <p:nvPr>
            <p:ph type="sldImg"/>
          </p:nvPr>
        </p:nvSpPr>
        <p:spPr>
          <a:xfrm>
            <a:off x="1371600" y="1143000"/>
            <a:ext cx="4114800" cy="3086100"/>
          </a:xfrm>
        </p:spPr>
      </p:sp>
      <p:sp>
        <p:nvSpPr>
          <p:cNvPr id="3" name="Notes Placeholder 2">
            <a:extLst>
              <a:ext uri="{FF2B5EF4-FFF2-40B4-BE49-F238E27FC236}">
                <a16:creationId xmlns:a16="http://schemas.microsoft.com/office/drawing/2014/main" id="{A0454468-26B6-8547-FC1A-B2DB6A6DDF0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F4B21DC0-B3FE-1587-E84B-344F71A09922}"/>
              </a:ext>
            </a:extLst>
          </p:cNvPr>
          <p:cNvSpPr>
            <a:spLocks noGrp="1"/>
          </p:cNvSpPr>
          <p:nvPr>
            <p:ph type="sldNum" sz="quarter" idx="5"/>
          </p:nvPr>
        </p:nvSpPr>
        <p:spPr/>
        <p:txBody>
          <a:bodyPr/>
          <a:lstStyle/>
          <a:p>
            <a:fld id="{EEA534DA-4E12-3A47-A3AC-7CEE5BF2C040}" type="slidenum">
              <a:rPr lang="en-US" smtClean="0"/>
              <a:t>16</a:t>
            </a:fld>
            <a:endParaRPr lang="en-US"/>
          </a:p>
        </p:txBody>
      </p:sp>
    </p:spTree>
    <p:extLst>
      <p:ext uri="{BB962C8B-B14F-4D97-AF65-F5344CB8AC3E}">
        <p14:creationId xmlns:p14="http://schemas.microsoft.com/office/powerpoint/2010/main" val="36679089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066CB2-122B-BBF5-8881-C60CA0715B1E}"/>
              </a:ext>
            </a:extLst>
          </p:cNvPr>
          <p:cNvSpPr>
            <a:spLocks noGrp="1"/>
          </p:cNvSpPr>
          <p:nvPr>
            <p:ph type="title"/>
          </p:nvPr>
        </p:nvSpPr>
        <p:spPr/>
        <p:txBody>
          <a:bodyPr/>
          <a:lstStyle/>
          <a:p>
            <a:r>
              <a:rPr lang="en-GB"/>
              <a:t>Click to edit Master title style</a:t>
            </a:r>
          </a:p>
        </p:txBody>
      </p:sp>
    </p:spTree>
    <p:extLst>
      <p:ext uri="{BB962C8B-B14F-4D97-AF65-F5344CB8AC3E}">
        <p14:creationId xmlns:p14="http://schemas.microsoft.com/office/powerpoint/2010/main" val="3178413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6788359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60000" y="720000"/>
            <a:ext cx="8424000" cy="1260000"/>
          </a:xfrm>
          <a:prstGeom prst="rect">
            <a:avLst/>
          </a:prstGeom>
        </p:spPr>
        <p:txBody>
          <a:bodyPr/>
          <a:lstStyle/>
          <a:p>
            <a:r>
              <a:rPr lang="en-US" dirty="0"/>
              <a:t>Click to edit Master title style</a:t>
            </a:r>
          </a:p>
        </p:txBody>
      </p:sp>
      <p:sp>
        <p:nvSpPr>
          <p:cNvPr id="3" name="Content Placeholder 2"/>
          <p:cNvSpPr>
            <a:spLocks noGrp="1"/>
          </p:cNvSpPr>
          <p:nvPr>
            <p:ph idx="1"/>
          </p:nvPr>
        </p:nvSpPr>
        <p:spPr>
          <a:xfrm>
            <a:off x="359998" y="2160000"/>
            <a:ext cx="8424000" cy="396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579324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rgbClr val="FFFEF7"/>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4327549-9174-491B-BA8F-B99D812E245A}"/>
              </a:ext>
            </a:extLst>
          </p:cNvPr>
          <p:cNvSpPr/>
          <p:nvPr userDrawn="1"/>
        </p:nvSpPr>
        <p:spPr>
          <a:xfrm>
            <a:off x="0" y="0"/>
            <a:ext cx="9144000" cy="6858000"/>
          </a:xfrm>
          <a:prstGeom prst="rect">
            <a:avLst/>
          </a:prstGeom>
          <a:solidFill>
            <a:srgbClr val="FFFE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ctrTitle"/>
          </p:nvPr>
        </p:nvSpPr>
        <p:spPr>
          <a:xfrm>
            <a:off x="360000" y="720000"/>
            <a:ext cx="8424000" cy="2880000"/>
          </a:xfrm>
          <a:prstGeom prst="rect">
            <a:avLst/>
          </a:prstGeom>
          <a:ln w="28575">
            <a:noFill/>
          </a:ln>
        </p:spPr>
        <p:txBody>
          <a:bodyPr lIns="0" tIns="0" rIns="0" bIns="0" anchor="ctr" anchorCtr="0"/>
          <a:lstStyle>
            <a:lvl1pPr algn="ctr">
              <a:defRPr sz="6000"/>
            </a:lvl1pPr>
          </a:lstStyle>
          <a:p>
            <a:r>
              <a:rPr lang="en-US" dirty="0"/>
              <a:t>Click to edit Master title style</a:t>
            </a:r>
          </a:p>
        </p:txBody>
      </p:sp>
      <p:sp>
        <p:nvSpPr>
          <p:cNvPr id="3" name="Subtitle 2"/>
          <p:cNvSpPr>
            <a:spLocks noGrp="1"/>
          </p:cNvSpPr>
          <p:nvPr>
            <p:ph type="subTitle" idx="1"/>
          </p:nvPr>
        </p:nvSpPr>
        <p:spPr>
          <a:xfrm>
            <a:off x="360000" y="3960000"/>
            <a:ext cx="8424000" cy="1440000"/>
          </a:xfrm>
        </p:spPr>
        <p:txBody>
          <a:bodyPr/>
          <a:lstStyle>
            <a:lvl1pPr marL="0" indent="0" algn="ctr">
              <a:buNone/>
              <a:defRPr sz="3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82186431"/>
      </p:ext>
    </p:extLst>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60000" y="720000"/>
            <a:ext cx="8424000" cy="1260000"/>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360000" y="2160000"/>
            <a:ext cx="3960000" cy="396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824000" y="2160000"/>
            <a:ext cx="3960000" cy="396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141243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FFEF7"/>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60000" y="720000"/>
            <a:ext cx="8424000" cy="1260000"/>
          </a:xfrm>
          <a:prstGeom prst="rect">
            <a:avLst/>
          </a:prstGeom>
        </p:spPr>
        <p:txBody>
          <a:bodyPr/>
          <a:lstStyle/>
          <a:p>
            <a:r>
              <a:rPr lang="en-US"/>
              <a:t>Click to edit Master title style</a:t>
            </a:r>
            <a:endParaRPr lang="en-US" dirty="0"/>
          </a:p>
        </p:txBody>
      </p:sp>
      <p:sp>
        <p:nvSpPr>
          <p:cNvPr id="10" name="Picture Placeholder 9">
            <a:extLst>
              <a:ext uri="{FF2B5EF4-FFF2-40B4-BE49-F238E27FC236}">
                <a16:creationId xmlns:a16="http://schemas.microsoft.com/office/drawing/2014/main" id="{44E2B349-76A1-8B40-AD4F-8CD2DECD160B}"/>
              </a:ext>
            </a:extLst>
          </p:cNvPr>
          <p:cNvSpPr>
            <a:spLocks noGrp="1"/>
          </p:cNvSpPr>
          <p:nvPr>
            <p:ph type="pic" sz="quarter" idx="10"/>
          </p:nvPr>
        </p:nvSpPr>
        <p:spPr>
          <a:xfrm>
            <a:off x="360362" y="2160000"/>
            <a:ext cx="8423637" cy="3960000"/>
          </a:xfrm>
        </p:spPr>
        <p:txBody>
          <a:bodyPr/>
          <a:lstStyle/>
          <a:p>
            <a:endParaRPr lang="en-US"/>
          </a:p>
        </p:txBody>
      </p:sp>
    </p:spTree>
    <p:extLst>
      <p:ext uri="{BB962C8B-B14F-4D97-AF65-F5344CB8AC3E}">
        <p14:creationId xmlns:p14="http://schemas.microsoft.com/office/powerpoint/2010/main" val="375044144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EF7"/>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59998" y="2160000"/>
            <a:ext cx="8424000" cy="3960000"/>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Placeholder 6">
            <a:extLst>
              <a:ext uri="{FF2B5EF4-FFF2-40B4-BE49-F238E27FC236}">
                <a16:creationId xmlns:a16="http://schemas.microsoft.com/office/drawing/2014/main" id="{5FE0213C-B1C5-B247-8002-3A869AE61478}"/>
              </a:ext>
            </a:extLst>
          </p:cNvPr>
          <p:cNvSpPr>
            <a:spLocks noGrp="1"/>
          </p:cNvSpPr>
          <p:nvPr>
            <p:ph type="title"/>
          </p:nvPr>
        </p:nvSpPr>
        <p:spPr>
          <a:xfrm>
            <a:off x="359998" y="720000"/>
            <a:ext cx="8424000" cy="1260000"/>
          </a:xfrm>
          <a:prstGeom prst="rect">
            <a:avLst/>
          </a:prstGeom>
        </p:spPr>
        <p:txBody>
          <a:bodyPr vert="horz" lIns="0" tIns="0" rIns="0" bIns="0" rtlCol="0" anchor="ctr">
            <a:normAutofit/>
          </a:bodyPr>
          <a:lstStyle/>
          <a:p>
            <a:r>
              <a:rPr lang="en-US" dirty="0"/>
              <a:t>Click to edit Master title style</a:t>
            </a:r>
          </a:p>
        </p:txBody>
      </p:sp>
      <p:sp>
        <p:nvSpPr>
          <p:cNvPr id="5" name="Rectangle 4">
            <a:extLst>
              <a:ext uri="{FF2B5EF4-FFF2-40B4-BE49-F238E27FC236}">
                <a16:creationId xmlns:a16="http://schemas.microsoft.com/office/drawing/2014/main" id="{B045E11A-03A8-48CB-53E5-6C44399ADF4A}"/>
              </a:ext>
            </a:extLst>
          </p:cNvPr>
          <p:cNvSpPr/>
          <p:nvPr userDrawn="1"/>
        </p:nvSpPr>
        <p:spPr>
          <a:xfrm>
            <a:off x="0" y="-13854"/>
            <a:ext cx="9144000" cy="540000"/>
          </a:xfrm>
          <a:prstGeom prst="rect">
            <a:avLst/>
          </a:prstGeom>
          <a:solidFill>
            <a:schemeClr val="accent2">
              <a:alpha val="49804"/>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60000" tIns="0" rIns="360000" bIns="0"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2000" b="1" dirty="0">
                <a:solidFill>
                  <a:schemeClr val="tx1"/>
                </a:solidFill>
                <a:latin typeface="+mn-lt"/>
                <a:ea typeface="Verdana" panose="020B0604030504040204" pitchFamily="34" charset="0"/>
                <a:cs typeface="Arial" panose="020B0604020202020204" pitchFamily="34" charset="0"/>
              </a:rPr>
              <a:t>Meanwhile, sitting at a mahogany tea table</a:t>
            </a:r>
          </a:p>
        </p:txBody>
      </p:sp>
      <p:sp>
        <p:nvSpPr>
          <p:cNvPr id="8" name="TextBox 7">
            <a:extLst>
              <a:ext uri="{FF2B5EF4-FFF2-40B4-BE49-F238E27FC236}">
                <a16:creationId xmlns:a16="http://schemas.microsoft.com/office/drawing/2014/main" id="{7ACAF551-63C1-A05B-6119-51AB2A42AED0}"/>
              </a:ext>
            </a:extLst>
          </p:cNvPr>
          <p:cNvSpPr txBox="1"/>
          <p:nvPr userDrawn="1"/>
        </p:nvSpPr>
        <p:spPr>
          <a:xfrm>
            <a:off x="359998" y="6608897"/>
            <a:ext cx="8424000" cy="230832"/>
          </a:xfrm>
          <a:prstGeom prst="rect">
            <a:avLst/>
          </a:prstGeom>
          <a:noFill/>
        </p:spPr>
        <p:txBody>
          <a:bodyPr wrap="square" lIns="0">
            <a:spAutoFit/>
          </a:bodyPr>
          <a:lstStyle/>
          <a:p>
            <a:pPr marL="0" marR="0" indent="0" algn="l" defTabSz="457200" rtl="0" eaLnBrk="1" fontAlgn="auto" latinLnBrk="0" hangingPunct="1">
              <a:lnSpc>
                <a:spcPct val="100000"/>
              </a:lnSpc>
              <a:spcBef>
                <a:spcPts val="0"/>
              </a:spcBef>
              <a:spcAft>
                <a:spcPts val="0"/>
              </a:spcAft>
              <a:buClrTx/>
              <a:buSzTx/>
              <a:buFontTx/>
              <a:buNone/>
              <a:tabLst/>
            </a:pPr>
            <a:r>
              <a:rPr lang="en-US" sz="900" kern="1200" dirty="0">
                <a:solidFill>
                  <a:schemeClr val="tx1"/>
                </a:solidFill>
                <a:latin typeface="+mn-lt"/>
                <a:ea typeface="+mn-ea"/>
                <a:cs typeface="+mn-cs"/>
              </a:rPr>
              <a:t>Changing Histories for KS3: Expanding Worlds c.1600–c.1870 Boost © Hodder &amp; Stoughton Limited 2025 </a:t>
            </a:r>
          </a:p>
        </p:txBody>
      </p:sp>
    </p:spTree>
    <p:extLst>
      <p:ext uri="{BB962C8B-B14F-4D97-AF65-F5344CB8AC3E}">
        <p14:creationId xmlns:p14="http://schemas.microsoft.com/office/powerpoint/2010/main" val="824286583"/>
      </p:ext>
    </p:extLst>
  </p:cSld>
  <p:clrMap bg1="lt1" tx1="dk1" bg2="lt2" tx2="dk2" accent1="accent1" accent2="accent2" accent3="accent3" accent4="accent4" accent5="accent5" accent6="accent6" hlink="hlink" folHlink="folHlink"/>
  <p:sldLayoutIdLst>
    <p:sldLayoutId id="2147483681" r:id="rId1"/>
    <p:sldLayoutId id="2147483680" r:id="rId2"/>
    <p:sldLayoutId id="2147483674" r:id="rId3"/>
    <p:sldLayoutId id="2147483673" r:id="rId4"/>
    <p:sldLayoutId id="2147483676" r:id="rId5"/>
    <p:sldLayoutId id="2147483678" r:id="rId6"/>
  </p:sldLayoutIdLst>
  <p:hf sldNum="0" hdr="0" dt="0"/>
  <p:txStyles>
    <p:titleStyle>
      <a:lvl1pPr algn="l" defTabSz="914400" rtl="0" eaLnBrk="1" latinLnBrk="0" hangingPunct="1">
        <a:lnSpc>
          <a:spcPct val="90000"/>
        </a:lnSpc>
        <a:spcBef>
          <a:spcPct val="0"/>
        </a:spcBef>
        <a:buNone/>
        <a:defRPr sz="4000" b="1" kern="1200">
          <a:solidFill>
            <a:schemeClr val="tx1"/>
          </a:solidFill>
          <a:latin typeface="+mn-lt"/>
          <a:ea typeface="Verdana" panose="020B0604030504040204" pitchFamily="34" charset="0"/>
          <a:cs typeface="Arial" panose="020B0604020202020204" pitchFamily="34" charset="0"/>
        </a:defRPr>
      </a:lvl1pPr>
    </p:titleStyle>
    <p:bodyStyle>
      <a:lvl1pPr marL="0" indent="0" algn="l" defTabSz="914400" rtl="0" eaLnBrk="1" latinLnBrk="0" hangingPunct="1">
        <a:lnSpc>
          <a:spcPct val="110000"/>
        </a:lnSpc>
        <a:spcBef>
          <a:spcPts val="600"/>
        </a:spcBef>
        <a:buFont typeface="Arial" panose="020B0604020202020204" pitchFamily="34" charset="0"/>
        <a:buNone/>
        <a:defRPr sz="2600" kern="1200">
          <a:solidFill>
            <a:schemeClr val="tx1"/>
          </a:solidFill>
          <a:latin typeface="Calibri" panose="020F0502020204030204" pitchFamily="34" charset="0"/>
          <a:ea typeface="+mn-ea"/>
          <a:cs typeface="Calibri" panose="020F0502020204030204" pitchFamily="34" charset="0"/>
        </a:defRPr>
      </a:lvl1pPr>
      <a:lvl2pPr marL="269875" indent="-265113" algn="l" defTabSz="914400" rtl="0" eaLnBrk="1" latinLnBrk="0" hangingPunct="1">
        <a:lnSpc>
          <a:spcPct val="110000"/>
        </a:lnSpc>
        <a:spcBef>
          <a:spcPts val="0"/>
        </a:spcBef>
        <a:buClr>
          <a:schemeClr val="tx1"/>
        </a:buClr>
        <a:buSzPct val="100000"/>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2pPr>
      <a:lvl3pPr marL="536575" indent="-266700"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3pPr>
      <a:lvl4pPr marL="801688" indent="-265113"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4pPr>
      <a:lvl5pPr marL="1066800" indent="-265113"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ACF2937B-7261-5E7C-15EB-4A3A3A66EC17}"/>
              </a:ext>
            </a:extLst>
          </p:cNvPr>
          <p:cNvPicPr>
            <a:picLocks noChangeAspect="1"/>
          </p:cNvPicPr>
          <p:nvPr/>
        </p:nvPicPr>
        <p:blipFill>
          <a:blip r:embed="rId3"/>
          <a:stretch>
            <a:fillRect/>
          </a:stretch>
        </p:blipFill>
        <p:spPr>
          <a:xfrm>
            <a:off x="-101197" y="1510"/>
            <a:ext cx="9266041" cy="6948000"/>
          </a:xfrm>
          <a:prstGeom prst="rect">
            <a:avLst/>
          </a:prstGeom>
        </p:spPr>
      </p:pic>
      <p:sp>
        <p:nvSpPr>
          <p:cNvPr id="13" name="Oval 12">
            <a:extLst>
              <a:ext uri="{FF2B5EF4-FFF2-40B4-BE49-F238E27FC236}">
                <a16:creationId xmlns:a16="http://schemas.microsoft.com/office/drawing/2014/main" id="{2B35C19A-302A-5826-F090-B1D2706F4075}"/>
              </a:ext>
            </a:extLst>
          </p:cNvPr>
          <p:cNvSpPr/>
          <p:nvPr/>
        </p:nvSpPr>
        <p:spPr>
          <a:xfrm>
            <a:off x="1847081" y="767164"/>
            <a:ext cx="5247446" cy="5114530"/>
          </a:xfrm>
          <a:prstGeom prst="ellipse">
            <a:avLst/>
          </a:prstGeom>
          <a:solidFill>
            <a:schemeClr val="bg1"/>
          </a:solidFill>
          <a:ln w="76200">
            <a:solidFill>
              <a:srgbClr val="BE622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noFill/>
            </a:endParaRPr>
          </a:p>
        </p:txBody>
      </p:sp>
      <p:sp>
        <p:nvSpPr>
          <p:cNvPr id="2" name="Title 1">
            <a:extLst>
              <a:ext uri="{FF2B5EF4-FFF2-40B4-BE49-F238E27FC236}">
                <a16:creationId xmlns:a16="http://schemas.microsoft.com/office/drawing/2014/main" id="{EA73264D-E78C-2346-A0A8-130E68829488}"/>
              </a:ext>
            </a:extLst>
          </p:cNvPr>
          <p:cNvSpPr>
            <a:spLocks noGrp="1"/>
          </p:cNvSpPr>
          <p:nvPr>
            <p:ph type="ctrTitle"/>
          </p:nvPr>
        </p:nvSpPr>
        <p:spPr>
          <a:xfrm>
            <a:off x="1847081" y="479492"/>
            <a:ext cx="5247447" cy="5114530"/>
          </a:xfrm>
        </p:spPr>
        <p:txBody>
          <a:bodyPr wrap="square">
            <a:noAutofit/>
          </a:bodyPr>
          <a:lstStyle/>
          <a:p>
            <a:pPr>
              <a:lnSpc>
                <a:spcPct val="100000"/>
              </a:lnSpc>
            </a:pPr>
            <a:r>
              <a:rPr lang="en-GB" sz="4400" dirty="0">
                <a:solidFill>
                  <a:schemeClr val="accent1">
                    <a:lumMod val="75000"/>
                  </a:schemeClr>
                </a:solidFill>
                <a:latin typeface="+mn-lt"/>
              </a:rPr>
              <a:t/>
            </a:r>
            <a:br>
              <a:rPr lang="en-GB" sz="4400" dirty="0">
                <a:solidFill>
                  <a:schemeClr val="accent1">
                    <a:lumMod val="75000"/>
                  </a:schemeClr>
                </a:solidFill>
                <a:latin typeface="+mn-lt"/>
              </a:rPr>
            </a:br>
            <a:r>
              <a:rPr lang="en-GB" sz="5400" dirty="0">
                <a:solidFill>
                  <a:srgbClr val="BE6226"/>
                </a:solidFill>
                <a:latin typeface="+mn-lt"/>
              </a:rPr>
              <a:t>Meanwhile, sitting at a mahogany tea table</a:t>
            </a:r>
            <a:r>
              <a:rPr lang="en-US" sz="5400" dirty="0">
                <a:solidFill>
                  <a:schemeClr val="accent1">
                    <a:lumMod val="75000"/>
                  </a:schemeClr>
                </a:solidFill>
                <a:latin typeface="+mn-lt"/>
              </a:rPr>
              <a:t/>
            </a:r>
            <a:br>
              <a:rPr lang="en-US" sz="5400" dirty="0">
                <a:solidFill>
                  <a:schemeClr val="accent1">
                    <a:lumMod val="75000"/>
                  </a:schemeClr>
                </a:solidFill>
                <a:latin typeface="+mn-lt"/>
              </a:rPr>
            </a:br>
            <a:r>
              <a:rPr lang="en-GB" sz="2800" b="1" dirty="0">
                <a:solidFill>
                  <a:srgbClr val="007A31"/>
                </a:solidFill>
              </a:rPr>
              <a:t>Hidden lives behind a</a:t>
            </a:r>
            <a:br>
              <a:rPr lang="en-GB" sz="2800" b="1" dirty="0">
                <a:solidFill>
                  <a:srgbClr val="007A31"/>
                </a:solidFill>
              </a:rPr>
            </a:br>
            <a:r>
              <a:rPr lang="en-GB" sz="2800" b="1" dirty="0">
                <a:solidFill>
                  <a:srgbClr val="007A31"/>
                </a:solidFill>
              </a:rPr>
              <a:t>transatlantic trade</a:t>
            </a:r>
            <a:endParaRPr lang="en-US" sz="3100" dirty="0">
              <a:solidFill>
                <a:srgbClr val="007A31"/>
              </a:solidFill>
              <a:latin typeface="+mn-lt"/>
            </a:endParaRPr>
          </a:p>
        </p:txBody>
      </p:sp>
    </p:spTree>
    <p:extLst>
      <p:ext uri="{BB962C8B-B14F-4D97-AF65-F5344CB8AC3E}">
        <p14:creationId xmlns:p14="http://schemas.microsoft.com/office/powerpoint/2010/main" val="22978610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8919E8-38AB-738C-95D0-5913058F1A88}"/>
            </a:ext>
          </a:extLst>
        </p:cNvPr>
        <p:cNvGrpSpPr/>
        <p:nvPr/>
      </p:nvGrpSpPr>
      <p:grpSpPr>
        <a:xfrm>
          <a:off x="0" y="0"/>
          <a:ext cx="0" cy="0"/>
          <a:chOff x="0" y="0"/>
          <a:chExt cx="0" cy="0"/>
        </a:xfrm>
      </p:grpSpPr>
      <p:sp>
        <p:nvSpPr>
          <p:cNvPr id="2" name="Google Shape;216;p18">
            <a:extLst>
              <a:ext uri="{FF2B5EF4-FFF2-40B4-BE49-F238E27FC236}">
                <a16:creationId xmlns:a16="http://schemas.microsoft.com/office/drawing/2014/main" id="{E75A853F-6DDA-8278-648C-305418B80EAC}"/>
              </a:ext>
            </a:extLst>
          </p:cNvPr>
          <p:cNvSpPr txBox="1">
            <a:spLocks/>
          </p:cNvSpPr>
          <p:nvPr/>
        </p:nvSpPr>
        <p:spPr>
          <a:xfrm>
            <a:off x="360000" y="660039"/>
            <a:ext cx="8502646" cy="2736093"/>
          </a:xfrm>
          <a:prstGeom prst="rect">
            <a:avLst/>
          </a:prstGeom>
          <a:noFill/>
          <a:ln>
            <a:noFill/>
          </a:ln>
        </p:spPr>
        <p:txBody>
          <a:bodyPr spcFirstLastPara="1" vert="horz" wrap="square" lIns="0" tIns="45700" rIns="91425" bIns="45700" rtlCol="0" anchor="t" anchorCtr="0">
            <a:spAutoFit/>
          </a:bodyPr>
          <a:lstStyle>
            <a:lvl1pPr marL="0" indent="0" algn="l" defTabSz="914400" rtl="0" eaLnBrk="1" latinLnBrk="0" hangingPunct="1">
              <a:lnSpc>
                <a:spcPct val="110000"/>
              </a:lnSpc>
              <a:spcBef>
                <a:spcPts val="600"/>
              </a:spcBef>
              <a:buFont typeface="Arial" panose="020B0604020202020204" pitchFamily="34" charset="0"/>
              <a:buNone/>
              <a:defRPr sz="2600" kern="1200">
                <a:solidFill>
                  <a:schemeClr val="tx1"/>
                </a:solidFill>
                <a:latin typeface="Calibri" panose="020F0502020204030204" pitchFamily="34" charset="0"/>
                <a:ea typeface="+mn-ea"/>
                <a:cs typeface="Calibri" panose="020F0502020204030204" pitchFamily="34" charset="0"/>
              </a:defRPr>
            </a:lvl1pPr>
            <a:lvl2pPr marL="269875" indent="-265113" algn="l" defTabSz="914400" rtl="0" eaLnBrk="1" latinLnBrk="0" hangingPunct="1">
              <a:lnSpc>
                <a:spcPct val="110000"/>
              </a:lnSpc>
              <a:spcBef>
                <a:spcPts val="0"/>
              </a:spcBef>
              <a:buClr>
                <a:schemeClr val="tx1"/>
              </a:buClr>
              <a:buSzPct val="100000"/>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2pPr>
            <a:lvl3pPr marL="536575" indent="-266700"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3pPr>
            <a:lvl4pPr marL="801688" indent="-265113"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4pPr>
            <a:lvl5pPr marL="1066800" indent="-265113"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l" rtl="0">
              <a:lnSpc>
                <a:spcPct val="120000"/>
              </a:lnSpc>
              <a:spcBef>
                <a:spcPts val="0"/>
              </a:spcBef>
              <a:spcAft>
                <a:spcPts val="1200"/>
              </a:spcAft>
              <a:buClr>
                <a:schemeClr val="dk1"/>
              </a:buClr>
              <a:buSzPts val="1100"/>
              <a:buFont typeface="Arial"/>
              <a:buNone/>
            </a:pPr>
            <a:r>
              <a:rPr lang="en-GB" sz="2400" b="1" dirty="0">
                <a:solidFill>
                  <a:srgbClr val="BE6226"/>
                </a:solidFill>
                <a:ea typeface="Calibri"/>
                <a:cs typeface="Calibri"/>
                <a:sym typeface="Calibri"/>
              </a:rPr>
              <a:t>Knowledge recap questions </a:t>
            </a:r>
            <a:r>
              <a:rPr lang="en-GB" sz="2400" b="1" dirty="0">
                <a:solidFill>
                  <a:srgbClr val="007A31"/>
                </a:solidFill>
                <a:ea typeface="Calibri"/>
                <a:cs typeface="Calibri"/>
                <a:sym typeface="Calibri"/>
              </a:rPr>
              <a:t>ANSWERS</a:t>
            </a:r>
          </a:p>
          <a:p>
            <a:pPr marL="355600" indent="-355600">
              <a:lnSpc>
                <a:spcPct val="100000"/>
              </a:lnSpc>
              <a:spcBef>
                <a:spcPts val="0"/>
              </a:spcBef>
              <a:spcAft>
                <a:spcPts val="600"/>
              </a:spcAft>
              <a:buClr>
                <a:schemeClr val="dk1"/>
              </a:buClr>
              <a:buSzPct val="100000"/>
            </a:pPr>
            <a:r>
              <a:rPr lang="en-GB" sz="1800" dirty="0"/>
              <a:t>After reading ‘</a:t>
            </a:r>
            <a:r>
              <a:rPr lang="en-GB" sz="1800" dirty="0">
                <a:solidFill>
                  <a:schemeClr val="dk1"/>
                </a:solidFill>
                <a:latin typeface="Calibri"/>
                <a:ea typeface="Calibri"/>
                <a:cs typeface="Calibri"/>
                <a:sym typeface="Calibri"/>
              </a:rPr>
              <a:t>Europeans seek knowledge of mahogany</a:t>
            </a:r>
            <a:r>
              <a:rPr lang="en-GB" sz="1800" dirty="0" smtClean="0"/>
              <a:t>’, </a:t>
            </a:r>
            <a:r>
              <a:rPr lang="en-GB" sz="1800" dirty="0"/>
              <a:t>answer these questions.</a:t>
            </a:r>
          </a:p>
          <a:p>
            <a:pPr marL="355600" indent="-355600">
              <a:lnSpc>
                <a:spcPct val="100000"/>
              </a:lnSpc>
              <a:spcBef>
                <a:spcPts val="0"/>
              </a:spcBef>
              <a:spcAft>
                <a:spcPts val="600"/>
              </a:spcAft>
              <a:buClr>
                <a:schemeClr val="dk1"/>
              </a:buClr>
              <a:buSzPct val="100000"/>
            </a:pPr>
            <a:r>
              <a:rPr kumimoji="0" lang="en-GB" sz="1800" b="0" i="0" u="none" strike="noStrike" kern="0" cap="none" spc="0" normalizeH="0" baseline="0" noProof="0" dirty="0">
                <a:ln>
                  <a:noFill/>
                </a:ln>
                <a:solidFill>
                  <a:schemeClr val="tx1"/>
                </a:solidFill>
                <a:effectLst/>
                <a:uLnTx/>
                <a:uFillTx/>
                <a:ea typeface="Century Gothic"/>
                <a:cs typeface="Century Gothic"/>
                <a:sym typeface="Century Gothic"/>
              </a:rPr>
              <a:t>8.	</a:t>
            </a:r>
            <a:r>
              <a:rPr lang="en-GB" sz="1800" dirty="0">
                <a:solidFill>
                  <a:schemeClr val="dk1"/>
                </a:solidFill>
                <a:latin typeface="Calibri"/>
                <a:ea typeface="Calibri"/>
                <a:cs typeface="Calibri"/>
                <a:sym typeface="Calibri"/>
              </a:rPr>
              <a:t>Why do you think mahogany was seen as valuable by English authors and other Europeans?</a:t>
            </a:r>
            <a:endParaRPr lang="en-GB" sz="1800" dirty="0"/>
          </a:p>
          <a:p>
            <a:pPr marL="355600" indent="-355600">
              <a:lnSpc>
                <a:spcPct val="100000"/>
              </a:lnSpc>
              <a:spcBef>
                <a:spcPts val="0"/>
              </a:spcBef>
              <a:spcAft>
                <a:spcPts val="600"/>
              </a:spcAft>
              <a:buClr>
                <a:schemeClr val="dk1"/>
              </a:buClr>
              <a:buSzPct val="100000"/>
            </a:pPr>
            <a:r>
              <a:rPr lang="en-GB" sz="1800" b="1" dirty="0">
                <a:solidFill>
                  <a:srgbClr val="007A31"/>
                </a:solidFill>
              </a:rPr>
              <a:t>Because mahogany doesn’t grow in Europe so it was seen as exotic and rare.</a:t>
            </a:r>
          </a:p>
          <a:p>
            <a:pPr marL="355600" indent="-355600">
              <a:lnSpc>
                <a:spcPct val="100000"/>
              </a:lnSpc>
              <a:spcBef>
                <a:spcPts val="0"/>
              </a:spcBef>
              <a:spcAft>
                <a:spcPts val="600"/>
              </a:spcAft>
              <a:buClr>
                <a:schemeClr val="dk1"/>
              </a:buClr>
              <a:buSzPct val="100000"/>
            </a:pPr>
            <a:r>
              <a:rPr lang="en-GB" sz="1800" kern="0" dirty="0">
                <a:sym typeface="Century Gothic"/>
              </a:rPr>
              <a:t>9.	</a:t>
            </a:r>
            <a:r>
              <a:rPr lang="en-GB" sz="1800" dirty="0">
                <a:solidFill>
                  <a:schemeClr val="dk1"/>
                </a:solidFill>
                <a:latin typeface="Calibri"/>
                <a:ea typeface="Calibri"/>
                <a:cs typeface="Calibri"/>
                <a:sym typeface="Calibri"/>
              </a:rPr>
              <a:t> Why do you think a small number of Africans also bought mahogany plots?</a:t>
            </a:r>
            <a:endParaRPr lang="en-GB" sz="1800" kern="0" dirty="0"/>
          </a:p>
          <a:p>
            <a:pPr>
              <a:lnSpc>
                <a:spcPct val="100000"/>
              </a:lnSpc>
              <a:spcBef>
                <a:spcPts val="0"/>
              </a:spcBef>
              <a:spcAft>
                <a:spcPts val="600"/>
              </a:spcAft>
              <a:buClr>
                <a:schemeClr val="dk1"/>
              </a:buClr>
              <a:buSzPct val="100000"/>
            </a:pPr>
            <a:r>
              <a:rPr lang="en-GB" sz="1800" b="1" dirty="0">
                <a:solidFill>
                  <a:srgbClr val="007A31"/>
                </a:solidFill>
              </a:rPr>
              <a:t>Because they could make money from growing mahogany. </a:t>
            </a:r>
          </a:p>
        </p:txBody>
      </p:sp>
    </p:spTree>
    <p:extLst>
      <p:ext uri="{BB962C8B-B14F-4D97-AF65-F5344CB8AC3E}">
        <p14:creationId xmlns:p14="http://schemas.microsoft.com/office/powerpoint/2010/main" val="12617190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0CEC17-D3AF-A841-5614-D74AA66496C2}"/>
            </a:ext>
          </a:extLst>
        </p:cNvPr>
        <p:cNvGrpSpPr/>
        <p:nvPr/>
      </p:nvGrpSpPr>
      <p:grpSpPr>
        <a:xfrm>
          <a:off x="0" y="0"/>
          <a:ext cx="0" cy="0"/>
          <a:chOff x="0" y="0"/>
          <a:chExt cx="0" cy="0"/>
        </a:xfrm>
      </p:grpSpPr>
      <p:sp>
        <p:nvSpPr>
          <p:cNvPr id="2" name="Google Shape;216;p18">
            <a:extLst>
              <a:ext uri="{FF2B5EF4-FFF2-40B4-BE49-F238E27FC236}">
                <a16:creationId xmlns:a16="http://schemas.microsoft.com/office/drawing/2014/main" id="{85A0B8BA-6AC3-66B1-584F-F663A2FCF404}"/>
              </a:ext>
            </a:extLst>
          </p:cNvPr>
          <p:cNvSpPr txBox="1">
            <a:spLocks/>
          </p:cNvSpPr>
          <p:nvPr/>
        </p:nvSpPr>
        <p:spPr>
          <a:xfrm>
            <a:off x="360000" y="660039"/>
            <a:ext cx="8502646" cy="1674264"/>
          </a:xfrm>
          <a:prstGeom prst="rect">
            <a:avLst/>
          </a:prstGeom>
          <a:noFill/>
          <a:ln>
            <a:noFill/>
          </a:ln>
        </p:spPr>
        <p:txBody>
          <a:bodyPr spcFirstLastPara="1" vert="horz" wrap="square" lIns="0" tIns="45700" rIns="91425" bIns="45700" rtlCol="0" anchor="t" anchorCtr="0">
            <a:spAutoFit/>
          </a:bodyPr>
          <a:lstStyle>
            <a:lvl1pPr marL="0" indent="0" algn="l" defTabSz="914400" rtl="0" eaLnBrk="1" latinLnBrk="0" hangingPunct="1">
              <a:lnSpc>
                <a:spcPct val="110000"/>
              </a:lnSpc>
              <a:spcBef>
                <a:spcPts val="600"/>
              </a:spcBef>
              <a:buFont typeface="Arial" panose="020B0604020202020204" pitchFamily="34" charset="0"/>
              <a:buNone/>
              <a:defRPr sz="2600" kern="1200">
                <a:solidFill>
                  <a:schemeClr val="tx1"/>
                </a:solidFill>
                <a:latin typeface="Calibri" panose="020F0502020204030204" pitchFamily="34" charset="0"/>
                <a:ea typeface="+mn-ea"/>
                <a:cs typeface="Calibri" panose="020F0502020204030204" pitchFamily="34" charset="0"/>
              </a:defRPr>
            </a:lvl1pPr>
            <a:lvl2pPr marL="269875" indent="-265113" algn="l" defTabSz="914400" rtl="0" eaLnBrk="1" latinLnBrk="0" hangingPunct="1">
              <a:lnSpc>
                <a:spcPct val="110000"/>
              </a:lnSpc>
              <a:spcBef>
                <a:spcPts val="0"/>
              </a:spcBef>
              <a:buClr>
                <a:schemeClr val="tx1"/>
              </a:buClr>
              <a:buSzPct val="100000"/>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2pPr>
            <a:lvl3pPr marL="536575" indent="-266700"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3pPr>
            <a:lvl4pPr marL="801688" indent="-265113"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4pPr>
            <a:lvl5pPr marL="1066800" indent="-265113"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457200" rtl="0" eaLnBrk="1" fontAlgn="auto" latinLnBrk="0" hangingPunct="1">
              <a:lnSpc>
                <a:spcPct val="120000"/>
              </a:lnSpc>
              <a:spcBef>
                <a:spcPts val="0"/>
              </a:spcBef>
              <a:spcAft>
                <a:spcPts val="1200"/>
              </a:spcAft>
              <a:buClr>
                <a:prstClr val="black"/>
              </a:buClr>
              <a:buSzPts val="1100"/>
              <a:buFont typeface="Arial"/>
              <a:buNone/>
              <a:tabLst/>
              <a:defRPr/>
            </a:pPr>
            <a:r>
              <a:rPr kumimoji="0" lang="en-GB" sz="2400" b="1" i="0" u="none" strike="noStrike" kern="1200" cap="none" spc="0" normalizeH="0" baseline="0" noProof="0" dirty="0">
                <a:ln>
                  <a:noFill/>
                </a:ln>
                <a:solidFill>
                  <a:srgbClr val="BE6226"/>
                </a:solidFill>
                <a:effectLst/>
                <a:uLnTx/>
                <a:uFillTx/>
                <a:latin typeface="Calibri" panose="020F0502020204030204"/>
                <a:ea typeface="Calibri"/>
                <a:cs typeface="Calibri"/>
                <a:sym typeface="Calibri"/>
              </a:rPr>
              <a:t>Knowledge recap questions</a:t>
            </a:r>
            <a:endParaRPr kumimoji="0" lang="en-GB" sz="2400" b="1" i="0" u="none" strike="noStrike" kern="1200" cap="none" spc="0" normalizeH="0" baseline="0" noProof="0" dirty="0">
              <a:ln>
                <a:noFill/>
              </a:ln>
              <a:solidFill>
                <a:srgbClr val="007A31"/>
              </a:solidFill>
              <a:effectLst/>
              <a:uLnTx/>
              <a:uFillTx/>
              <a:latin typeface="Calibri" panose="020F0502020204030204"/>
              <a:ea typeface="Calibri"/>
              <a:cs typeface="Calibri"/>
              <a:sym typeface="Calibri"/>
            </a:endParaRPr>
          </a:p>
          <a:p>
            <a:pPr marL="355600" marR="0" lvl="0" indent="-355600" algn="l" defTabSz="457200" rtl="0" eaLnBrk="1" fontAlgn="auto" latinLnBrk="0" hangingPunct="1">
              <a:lnSpc>
                <a:spcPct val="100000"/>
              </a:lnSpc>
              <a:spcBef>
                <a:spcPts val="0"/>
              </a:spcBef>
              <a:spcAft>
                <a:spcPts val="600"/>
              </a:spcAft>
              <a:buClr>
                <a:prstClr val="black"/>
              </a:buClr>
              <a:buSzPct val="100000"/>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After reading ‘</a:t>
            </a:r>
            <a:r>
              <a:rPr kumimoji="0" lang="en-GB" sz="1800" b="0" i="0" u="none" strike="noStrike" kern="1200" cap="none" spc="0" normalizeH="0" baseline="0" noProof="0" dirty="0">
                <a:ln>
                  <a:noFill/>
                </a:ln>
                <a:solidFill>
                  <a:prstClr val="black"/>
                </a:solidFill>
                <a:effectLst/>
                <a:uLnTx/>
                <a:uFillTx/>
                <a:latin typeface="Calibri"/>
                <a:ea typeface="Calibri"/>
                <a:cs typeface="Calibri"/>
                <a:sym typeface="Calibri"/>
              </a:rPr>
              <a:t>Knowledge </a:t>
            </a:r>
            <a:r>
              <a:rPr kumimoji="0" lang="en-GB" sz="1800" b="0" i="0" u="none" strike="noStrike" kern="1200" cap="none" spc="0" normalizeH="0" baseline="0" noProof="0" dirty="0" smtClean="0">
                <a:ln>
                  <a:noFill/>
                </a:ln>
                <a:solidFill>
                  <a:prstClr val="black"/>
                </a:solidFill>
                <a:effectLst/>
                <a:uLnTx/>
                <a:uFillTx/>
                <a:latin typeface="Calibri"/>
                <a:ea typeface="Calibri"/>
                <a:cs typeface="Calibri"/>
                <a:sym typeface="Calibri"/>
              </a:rPr>
              <a:t>crosses </a:t>
            </a:r>
            <a:r>
              <a:rPr kumimoji="0" lang="en-GB" sz="1800" b="0" i="0" u="none" strike="noStrike" kern="1200" cap="none" spc="0" normalizeH="0" baseline="0" noProof="0" dirty="0">
                <a:ln>
                  <a:noFill/>
                </a:ln>
                <a:solidFill>
                  <a:prstClr val="black"/>
                </a:solidFill>
                <a:effectLst/>
                <a:uLnTx/>
                <a:uFillTx/>
                <a:latin typeface="Calibri"/>
                <a:ea typeface="Calibri"/>
                <a:cs typeface="Calibri"/>
                <a:sym typeface="Calibri"/>
              </a:rPr>
              <a:t>the Atlantic</a:t>
            </a:r>
            <a:r>
              <a:rPr kumimoji="0" lang="en-GB" sz="1800" b="0" i="0" u="none" strike="noStrike" kern="1200" cap="none" spc="0" normalizeH="0" baseline="0" noProof="0" dirty="0" smtClean="0">
                <a:ln>
                  <a:noFill/>
                </a:ln>
                <a:solidFill>
                  <a:prstClr val="black"/>
                </a:solidFill>
                <a:effectLst/>
                <a:uLnTx/>
                <a:uFillTx/>
                <a:latin typeface="Calibri" panose="020F0502020204030204"/>
                <a:ea typeface="+mn-ea"/>
                <a:cs typeface="+mn-cs"/>
              </a:rPr>
              <a:t>’, </a:t>
            </a: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answer these questions.</a:t>
            </a:r>
          </a:p>
          <a:p>
            <a:pPr marL="355600" marR="0" lvl="0" indent="-355600" algn="l" defTabSz="457200" rtl="0" eaLnBrk="1" fontAlgn="auto" latinLnBrk="0" hangingPunct="1">
              <a:lnSpc>
                <a:spcPct val="100000"/>
              </a:lnSpc>
              <a:spcBef>
                <a:spcPts val="0"/>
              </a:spcBef>
              <a:spcAft>
                <a:spcPts val="600"/>
              </a:spcAft>
              <a:buClr>
                <a:prstClr val="black"/>
              </a:buClr>
              <a:buSzPct val="100000"/>
              <a:buFontTx/>
              <a:buNone/>
              <a:tabLst/>
              <a:defRPr/>
            </a:pPr>
            <a:r>
              <a:rPr kumimoji="0" lang="en-GB" sz="1800" b="0" i="0" u="none" strike="noStrike" kern="0" cap="none" spc="0" normalizeH="0" baseline="0" noProof="0" dirty="0">
                <a:ln>
                  <a:noFill/>
                </a:ln>
                <a:solidFill>
                  <a:prstClr val="black"/>
                </a:solidFill>
                <a:effectLst/>
                <a:uLnTx/>
                <a:uFillTx/>
                <a:latin typeface="Calibri" panose="020F0502020204030204"/>
                <a:ea typeface="Century Gothic"/>
                <a:cs typeface="Century Gothic"/>
                <a:sym typeface="Century Gothic"/>
              </a:rPr>
              <a:t>10.	</a:t>
            </a:r>
            <a:r>
              <a:rPr kumimoji="0" lang="en-GB" sz="1800" b="0" i="0" u="none" strike="noStrike" kern="1200" cap="none" spc="0" normalizeH="0" baseline="0" noProof="0" dirty="0">
                <a:ln>
                  <a:noFill/>
                </a:ln>
                <a:solidFill>
                  <a:prstClr val="black"/>
                </a:solidFill>
                <a:effectLst/>
                <a:uLnTx/>
                <a:uFillTx/>
                <a:latin typeface="Calibri"/>
                <a:ea typeface="Calibri"/>
                <a:cs typeface="Calibri"/>
                <a:sym typeface="Calibri"/>
              </a:rPr>
              <a:t>What knowledge from Yoruba and Igbo speakers might have travelled across the Middle Passage from West Africa to the Caribbean? </a:t>
            </a: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507761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5C03E7-43F2-3723-A953-3A853B1DEDF6}"/>
            </a:ext>
          </a:extLst>
        </p:cNvPr>
        <p:cNvGrpSpPr/>
        <p:nvPr/>
      </p:nvGrpSpPr>
      <p:grpSpPr>
        <a:xfrm>
          <a:off x="0" y="0"/>
          <a:ext cx="0" cy="0"/>
          <a:chOff x="0" y="0"/>
          <a:chExt cx="0" cy="0"/>
        </a:xfrm>
      </p:grpSpPr>
      <p:sp>
        <p:nvSpPr>
          <p:cNvPr id="2" name="Google Shape;216;p18">
            <a:extLst>
              <a:ext uri="{FF2B5EF4-FFF2-40B4-BE49-F238E27FC236}">
                <a16:creationId xmlns:a16="http://schemas.microsoft.com/office/drawing/2014/main" id="{3EEAB17B-732B-902A-5A70-CD3A634C38BC}"/>
              </a:ext>
            </a:extLst>
          </p:cNvPr>
          <p:cNvSpPr txBox="1">
            <a:spLocks/>
          </p:cNvSpPr>
          <p:nvPr/>
        </p:nvSpPr>
        <p:spPr>
          <a:xfrm>
            <a:off x="360000" y="660039"/>
            <a:ext cx="8502646" cy="2582205"/>
          </a:xfrm>
          <a:prstGeom prst="rect">
            <a:avLst/>
          </a:prstGeom>
          <a:noFill/>
          <a:ln>
            <a:noFill/>
          </a:ln>
        </p:spPr>
        <p:txBody>
          <a:bodyPr spcFirstLastPara="1" vert="horz" wrap="square" lIns="0" tIns="45700" rIns="91425" bIns="45700" rtlCol="0" anchor="t" anchorCtr="0">
            <a:spAutoFit/>
          </a:bodyPr>
          <a:lstStyle>
            <a:lvl1pPr marL="0" indent="0" algn="l" defTabSz="914400" rtl="0" eaLnBrk="1" latinLnBrk="0" hangingPunct="1">
              <a:lnSpc>
                <a:spcPct val="110000"/>
              </a:lnSpc>
              <a:spcBef>
                <a:spcPts val="600"/>
              </a:spcBef>
              <a:buFont typeface="Arial" panose="020B0604020202020204" pitchFamily="34" charset="0"/>
              <a:buNone/>
              <a:defRPr sz="2600" kern="1200">
                <a:solidFill>
                  <a:schemeClr val="tx1"/>
                </a:solidFill>
                <a:latin typeface="Calibri" panose="020F0502020204030204" pitchFamily="34" charset="0"/>
                <a:ea typeface="+mn-ea"/>
                <a:cs typeface="Calibri" panose="020F0502020204030204" pitchFamily="34" charset="0"/>
              </a:defRPr>
            </a:lvl1pPr>
            <a:lvl2pPr marL="269875" indent="-265113" algn="l" defTabSz="914400" rtl="0" eaLnBrk="1" latinLnBrk="0" hangingPunct="1">
              <a:lnSpc>
                <a:spcPct val="110000"/>
              </a:lnSpc>
              <a:spcBef>
                <a:spcPts val="0"/>
              </a:spcBef>
              <a:buClr>
                <a:schemeClr val="tx1"/>
              </a:buClr>
              <a:buSzPct val="100000"/>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2pPr>
            <a:lvl3pPr marL="536575" indent="-266700"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3pPr>
            <a:lvl4pPr marL="801688" indent="-265113"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4pPr>
            <a:lvl5pPr marL="1066800" indent="-265113"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l" rtl="0">
              <a:lnSpc>
                <a:spcPct val="120000"/>
              </a:lnSpc>
              <a:spcBef>
                <a:spcPts val="0"/>
              </a:spcBef>
              <a:spcAft>
                <a:spcPts val="1200"/>
              </a:spcAft>
              <a:buClr>
                <a:schemeClr val="dk1"/>
              </a:buClr>
              <a:buSzPts val="1100"/>
              <a:buFont typeface="Arial"/>
              <a:buNone/>
            </a:pPr>
            <a:r>
              <a:rPr lang="en-GB" sz="2400" b="1" dirty="0">
                <a:solidFill>
                  <a:srgbClr val="BE6226"/>
                </a:solidFill>
                <a:ea typeface="Calibri"/>
                <a:cs typeface="Calibri"/>
                <a:sym typeface="Calibri"/>
              </a:rPr>
              <a:t>Knowledge recap questions </a:t>
            </a:r>
            <a:r>
              <a:rPr lang="en-GB" sz="2400" b="1" dirty="0">
                <a:solidFill>
                  <a:srgbClr val="007A31"/>
                </a:solidFill>
                <a:ea typeface="Calibri"/>
                <a:cs typeface="Calibri"/>
                <a:sym typeface="Calibri"/>
              </a:rPr>
              <a:t>ANSWERS</a:t>
            </a:r>
          </a:p>
          <a:p>
            <a:pPr marL="355600" indent="-355600">
              <a:lnSpc>
                <a:spcPct val="100000"/>
              </a:lnSpc>
              <a:spcBef>
                <a:spcPts val="0"/>
              </a:spcBef>
              <a:spcAft>
                <a:spcPts val="600"/>
              </a:spcAft>
              <a:buClr>
                <a:schemeClr val="dk1"/>
              </a:buClr>
              <a:buSzPct val="100000"/>
            </a:pPr>
            <a:r>
              <a:rPr lang="en-GB" sz="1800" dirty="0"/>
              <a:t>After reading ‘</a:t>
            </a:r>
            <a:r>
              <a:rPr lang="en-GB" sz="1800" dirty="0">
                <a:solidFill>
                  <a:schemeClr val="dk1"/>
                </a:solidFill>
                <a:latin typeface="Calibri"/>
                <a:ea typeface="Calibri"/>
                <a:cs typeface="Calibri"/>
                <a:sym typeface="Calibri"/>
              </a:rPr>
              <a:t>Knowledge </a:t>
            </a:r>
            <a:r>
              <a:rPr lang="en-GB" sz="1800" dirty="0" smtClean="0">
                <a:solidFill>
                  <a:schemeClr val="dk1"/>
                </a:solidFill>
                <a:latin typeface="Calibri"/>
                <a:ea typeface="Calibri"/>
                <a:cs typeface="Calibri"/>
                <a:sym typeface="Calibri"/>
              </a:rPr>
              <a:t>crosses </a:t>
            </a:r>
            <a:r>
              <a:rPr lang="en-GB" sz="1800" dirty="0">
                <a:solidFill>
                  <a:schemeClr val="dk1"/>
                </a:solidFill>
                <a:latin typeface="Calibri"/>
                <a:ea typeface="Calibri"/>
                <a:cs typeface="Calibri"/>
                <a:sym typeface="Calibri"/>
              </a:rPr>
              <a:t>the Atlantic</a:t>
            </a:r>
            <a:r>
              <a:rPr lang="en-GB" sz="1800" dirty="0" smtClean="0"/>
              <a:t>’, </a:t>
            </a:r>
            <a:r>
              <a:rPr lang="en-GB" sz="1800" dirty="0"/>
              <a:t>answer these questions.</a:t>
            </a:r>
          </a:p>
          <a:p>
            <a:pPr marL="355600" indent="-355600">
              <a:lnSpc>
                <a:spcPct val="100000"/>
              </a:lnSpc>
              <a:spcBef>
                <a:spcPts val="0"/>
              </a:spcBef>
              <a:spcAft>
                <a:spcPts val="600"/>
              </a:spcAft>
              <a:buClr>
                <a:schemeClr val="dk1"/>
              </a:buClr>
              <a:buSzPct val="100000"/>
            </a:pPr>
            <a:r>
              <a:rPr lang="en-GB" sz="1800" kern="0" dirty="0">
                <a:ea typeface="Century Gothic"/>
                <a:cs typeface="Century Gothic"/>
                <a:sym typeface="Century Gothic"/>
              </a:rPr>
              <a:t>10</a:t>
            </a:r>
            <a:r>
              <a:rPr kumimoji="0" lang="en-GB" sz="1800" b="0" i="0" u="none" strike="noStrike" kern="0" cap="none" spc="0" normalizeH="0" baseline="0" noProof="0" dirty="0">
                <a:ln>
                  <a:noFill/>
                </a:ln>
                <a:solidFill>
                  <a:schemeClr val="tx1"/>
                </a:solidFill>
                <a:effectLst/>
                <a:uLnTx/>
                <a:uFillTx/>
                <a:ea typeface="Century Gothic"/>
                <a:cs typeface="Century Gothic"/>
                <a:sym typeface="Century Gothic"/>
              </a:rPr>
              <a:t>.	</a:t>
            </a:r>
            <a:r>
              <a:rPr lang="en-GB" sz="1800" dirty="0">
                <a:solidFill>
                  <a:schemeClr val="dk1"/>
                </a:solidFill>
                <a:latin typeface="Calibri"/>
                <a:ea typeface="Calibri"/>
                <a:cs typeface="Calibri"/>
                <a:sym typeface="Calibri"/>
              </a:rPr>
              <a:t>What knowledge from Yoruba and Igbo speakers might have travelled across the Middle Passage from West Africa to the Caribbean? </a:t>
            </a:r>
            <a:endParaRPr lang="en-GB" sz="1800" dirty="0"/>
          </a:p>
          <a:p>
            <a:pPr>
              <a:lnSpc>
                <a:spcPct val="100000"/>
              </a:lnSpc>
              <a:spcBef>
                <a:spcPts val="0"/>
              </a:spcBef>
              <a:spcAft>
                <a:spcPts val="600"/>
              </a:spcAft>
              <a:buClr>
                <a:schemeClr val="dk1"/>
              </a:buClr>
              <a:buSzPct val="100000"/>
            </a:pPr>
            <a:r>
              <a:rPr lang="en-GB" sz="1800" b="1" dirty="0">
                <a:solidFill>
                  <a:srgbClr val="007A31"/>
                </a:solidFill>
              </a:rPr>
              <a:t>Knowledge about their country – the landscape, vegetation, and crops. Knowledge about their culture – their food, religions, clothes and customs. Knowledge about their experiences of the Middle Passage.</a:t>
            </a:r>
          </a:p>
        </p:txBody>
      </p:sp>
    </p:spTree>
    <p:extLst>
      <p:ext uri="{BB962C8B-B14F-4D97-AF65-F5344CB8AC3E}">
        <p14:creationId xmlns:p14="http://schemas.microsoft.com/office/powerpoint/2010/main" val="7987848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61F4C7-31C5-F097-0734-C7FB5EE0620A}"/>
            </a:ext>
          </a:extLst>
        </p:cNvPr>
        <p:cNvGrpSpPr/>
        <p:nvPr/>
      </p:nvGrpSpPr>
      <p:grpSpPr>
        <a:xfrm>
          <a:off x="0" y="0"/>
          <a:ext cx="0" cy="0"/>
          <a:chOff x="0" y="0"/>
          <a:chExt cx="0" cy="0"/>
        </a:xfrm>
      </p:grpSpPr>
      <p:sp>
        <p:nvSpPr>
          <p:cNvPr id="9" name="TextBox 8">
            <a:extLst>
              <a:ext uri="{FF2B5EF4-FFF2-40B4-BE49-F238E27FC236}">
                <a16:creationId xmlns:a16="http://schemas.microsoft.com/office/drawing/2014/main" id="{C3745DFE-2446-8F93-1A12-3396030573B4}"/>
              </a:ext>
            </a:extLst>
          </p:cNvPr>
          <p:cNvSpPr txBox="1"/>
          <p:nvPr/>
        </p:nvSpPr>
        <p:spPr>
          <a:xfrm>
            <a:off x="373740" y="5926866"/>
            <a:ext cx="5081705" cy="553998"/>
          </a:xfrm>
          <a:prstGeom prst="rect">
            <a:avLst/>
          </a:prstGeom>
          <a:noFill/>
        </p:spPr>
        <p:txBody>
          <a:bodyPr wrap="square" lIns="0" tIns="0" rIns="0" bIns="0">
            <a:spAutoFit/>
          </a:bodyPr>
          <a:lstStyle>
            <a:defPPr>
              <a:defRPr lang="en-US"/>
            </a:defPPr>
            <a:lvl1pPr>
              <a:defRPr b="1">
                <a:solidFill>
                  <a:schemeClr val="accent1">
                    <a:lumMod val="75000"/>
                  </a:schemeClr>
                </a:solidFill>
                <a:latin typeface="Calibri"/>
                <a:ea typeface="Calibri"/>
                <a:cs typeface="Calibri"/>
              </a:defRPr>
            </a:lvl1pPr>
          </a:lstStyle>
          <a:p>
            <a:r>
              <a:rPr lang="en-GB" b="0" i="1" dirty="0">
                <a:solidFill>
                  <a:srgbClr val="BE6226"/>
                </a:solidFill>
                <a:sym typeface="Calibri"/>
              </a:rPr>
              <a:t>This map depicts the transatlantic trade. It shows the enslaved people and different goods being traded.</a:t>
            </a:r>
          </a:p>
        </p:txBody>
      </p:sp>
      <p:pic>
        <p:nvPicPr>
          <p:cNvPr id="4" name="Picture 3" descr="A map of the world&#10;&#10;AI-generated content may be incorrect.">
            <a:extLst>
              <a:ext uri="{FF2B5EF4-FFF2-40B4-BE49-F238E27FC236}">
                <a16:creationId xmlns:a16="http://schemas.microsoft.com/office/drawing/2014/main" id="{3C2D85FB-2AF1-CFE3-86E7-78F7829BD470}"/>
              </a:ext>
            </a:extLst>
          </p:cNvPr>
          <p:cNvPicPr>
            <a:picLocks noChangeAspect="1"/>
          </p:cNvPicPr>
          <p:nvPr/>
        </p:nvPicPr>
        <p:blipFill>
          <a:blip r:embed="rId3"/>
          <a:srcRect t="8873" b="5488"/>
          <a:stretch>
            <a:fillRect/>
          </a:stretch>
        </p:blipFill>
        <p:spPr>
          <a:xfrm>
            <a:off x="373740" y="792480"/>
            <a:ext cx="7116423" cy="5082803"/>
          </a:xfrm>
          <a:prstGeom prst="rect">
            <a:avLst/>
          </a:prstGeom>
        </p:spPr>
      </p:pic>
    </p:spTree>
    <p:extLst>
      <p:ext uri="{BB962C8B-B14F-4D97-AF65-F5344CB8AC3E}">
        <p14:creationId xmlns:p14="http://schemas.microsoft.com/office/powerpoint/2010/main" val="32477730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F0B36E-2D01-62BB-C0EF-389C23F4E9B0}"/>
            </a:ext>
          </a:extLst>
        </p:cNvPr>
        <p:cNvGrpSpPr/>
        <p:nvPr/>
      </p:nvGrpSpPr>
      <p:grpSpPr>
        <a:xfrm>
          <a:off x="0" y="0"/>
          <a:ext cx="0" cy="0"/>
          <a:chOff x="0" y="0"/>
          <a:chExt cx="0" cy="0"/>
        </a:xfrm>
      </p:grpSpPr>
      <p:sp>
        <p:nvSpPr>
          <p:cNvPr id="9" name="TextBox 8">
            <a:extLst>
              <a:ext uri="{FF2B5EF4-FFF2-40B4-BE49-F238E27FC236}">
                <a16:creationId xmlns:a16="http://schemas.microsoft.com/office/drawing/2014/main" id="{9F868EF1-8171-8A2B-B66D-DBA64CD9B95B}"/>
              </a:ext>
            </a:extLst>
          </p:cNvPr>
          <p:cNvSpPr txBox="1"/>
          <p:nvPr/>
        </p:nvSpPr>
        <p:spPr>
          <a:xfrm>
            <a:off x="186171" y="3555691"/>
            <a:ext cx="3372955" cy="830997"/>
          </a:xfrm>
          <a:prstGeom prst="rect">
            <a:avLst/>
          </a:prstGeom>
          <a:noFill/>
        </p:spPr>
        <p:txBody>
          <a:bodyPr wrap="square" lIns="0" tIns="0" rIns="0" bIns="0">
            <a:spAutoFit/>
          </a:bodyPr>
          <a:lstStyle>
            <a:defPPr>
              <a:defRPr lang="en-US"/>
            </a:defPPr>
            <a:lvl1pPr>
              <a:defRPr b="1">
                <a:solidFill>
                  <a:schemeClr val="accent1">
                    <a:lumMod val="75000"/>
                  </a:schemeClr>
                </a:solidFill>
                <a:latin typeface="Calibri"/>
                <a:ea typeface="Calibri"/>
                <a:cs typeface="Calibri"/>
              </a:defRPr>
            </a:lvl1pPr>
          </a:lstStyle>
          <a:p>
            <a:r>
              <a:rPr lang="en-GB" b="0" i="1" dirty="0">
                <a:solidFill>
                  <a:srgbClr val="BE6226"/>
                </a:solidFill>
                <a:sym typeface="Calibri"/>
              </a:rPr>
              <a:t>This map depicts the transatlantic trade. It shows the enslaved people and different goods being traded.</a:t>
            </a:r>
          </a:p>
        </p:txBody>
      </p:sp>
      <p:sp>
        <p:nvSpPr>
          <p:cNvPr id="2" name="Rectangle: Rounded Corners 1">
            <a:extLst>
              <a:ext uri="{FF2B5EF4-FFF2-40B4-BE49-F238E27FC236}">
                <a16:creationId xmlns:a16="http://schemas.microsoft.com/office/drawing/2014/main" id="{20739804-0F55-741F-DC8A-DC0BE3FD9C88}"/>
              </a:ext>
            </a:extLst>
          </p:cNvPr>
          <p:cNvSpPr/>
          <p:nvPr/>
        </p:nvSpPr>
        <p:spPr>
          <a:xfrm>
            <a:off x="4232953" y="673655"/>
            <a:ext cx="4799728" cy="5510689"/>
          </a:xfrm>
          <a:prstGeom prst="roundRect">
            <a:avLst>
              <a:gd name="adj" fmla="val 4119"/>
            </a:avLst>
          </a:prstGeom>
          <a:solidFill>
            <a:schemeClr val="bg1"/>
          </a:solidFill>
          <a:ln>
            <a:solidFill>
              <a:srgbClr val="BE622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chorCtr="0">
            <a:spAutoFit/>
          </a:bodyPr>
          <a:lstStyle/>
          <a:p>
            <a:r>
              <a:rPr lang="en-GB" sz="1800" b="1" dirty="0">
                <a:solidFill>
                  <a:srgbClr val="BE6226"/>
                </a:solidFill>
                <a:latin typeface="Arial" panose="020B0604020202020204" pitchFamily="34" charset="0"/>
                <a:ea typeface="Times New Roman" panose="02020603050405020304" pitchFamily="18" charset="0"/>
              </a:rPr>
              <a:t>Task</a:t>
            </a:r>
            <a:endParaRPr lang="en-GB" b="1" dirty="0">
              <a:solidFill>
                <a:srgbClr val="BE6226"/>
              </a:solidFill>
              <a:latin typeface="Arial" panose="020B0604020202020204" pitchFamily="34" charset="0"/>
              <a:ea typeface="Times New Roman" panose="02020603050405020304" pitchFamily="18" charset="0"/>
            </a:endParaRPr>
          </a:p>
          <a:p>
            <a:pPr marL="0" marR="0" lvl="0" indent="0" algn="l" rtl="0">
              <a:spcBef>
                <a:spcPts val="0"/>
              </a:spcBef>
              <a:spcAft>
                <a:spcPts val="0"/>
              </a:spcAft>
              <a:buNone/>
            </a:pPr>
            <a:r>
              <a:rPr lang="en-GB" dirty="0">
                <a:solidFill>
                  <a:schemeClr val="dk1"/>
                </a:solidFill>
                <a:latin typeface="Calibri"/>
                <a:ea typeface="Calibri"/>
                <a:cs typeface="Calibri"/>
                <a:sym typeface="Calibri"/>
              </a:rPr>
              <a:t>Annotate your copy of the map to include:</a:t>
            </a:r>
          </a:p>
          <a:p>
            <a:pPr marL="342900" marR="0" lvl="0" indent="-342900" algn="l" rtl="0">
              <a:spcBef>
                <a:spcPts val="0"/>
              </a:spcBef>
              <a:spcAft>
                <a:spcPts val="0"/>
              </a:spcAft>
              <a:buFont typeface="+mj-lt"/>
              <a:buAutoNum type="arabicPeriod"/>
            </a:pPr>
            <a:r>
              <a:rPr lang="en-GB" dirty="0">
                <a:solidFill>
                  <a:schemeClr val="dk1"/>
                </a:solidFill>
                <a:latin typeface="Calibri"/>
                <a:ea typeface="Calibri"/>
                <a:cs typeface="Calibri"/>
                <a:sym typeface="Calibri"/>
              </a:rPr>
              <a:t>Information about the passage of the </a:t>
            </a:r>
            <a:r>
              <a:rPr lang="en-GB" i="1" dirty="0">
                <a:solidFill>
                  <a:schemeClr val="dk1"/>
                </a:solidFill>
                <a:latin typeface="Calibri"/>
                <a:ea typeface="Calibri"/>
                <a:cs typeface="Calibri"/>
                <a:sym typeface="Calibri"/>
              </a:rPr>
              <a:t>Hannibal </a:t>
            </a:r>
            <a:r>
              <a:rPr lang="en-GB" dirty="0">
                <a:solidFill>
                  <a:schemeClr val="dk1"/>
                </a:solidFill>
                <a:latin typeface="Calibri"/>
                <a:ea typeface="Calibri"/>
                <a:cs typeface="Calibri"/>
                <a:sym typeface="Calibri"/>
              </a:rPr>
              <a:t>ship.</a:t>
            </a:r>
          </a:p>
          <a:p>
            <a:pPr marL="342900" marR="0" lvl="0" indent="-342900" algn="l" rtl="0">
              <a:spcBef>
                <a:spcPts val="0"/>
              </a:spcBef>
              <a:spcAft>
                <a:spcPts val="0"/>
              </a:spcAft>
              <a:buFont typeface="+mj-lt"/>
              <a:buAutoNum type="arabicPeriod"/>
            </a:pPr>
            <a:r>
              <a:rPr lang="en-GB" dirty="0">
                <a:solidFill>
                  <a:schemeClr val="dk1"/>
                </a:solidFill>
                <a:latin typeface="Calibri"/>
                <a:ea typeface="Calibri"/>
                <a:cs typeface="Calibri"/>
                <a:sym typeface="Calibri"/>
              </a:rPr>
              <a:t>The number of Africans who were trafficked across the Atlantic.</a:t>
            </a:r>
          </a:p>
          <a:p>
            <a:pPr marL="342900" marR="0" lvl="0" indent="-342900" algn="l" rtl="0">
              <a:spcBef>
                <a:spcPts val="0"/>
              </a:spcBef>
              <a:spcAft>
                <a:spcPts val="0"/>
              </a:spcAft>
              <a:buFont typeface="+mj-lt"/>
              <a:buAutoNum type="arabicPeriod"/>
            </a:pPr>
            <a:r>
              <a:rPr lang="en-GB" dirty="0">
                <a:solidFill>
                  <a:schemeClr val="dk1"/>
                </a:solidFill>
                <a:latin typeface="Calibri"/>
                <a:ea typeface="Calibri"/>
                <a:cs typeface="Calibri"/>
                <a:sym typeface="Calibri"/>
              </a:rPr>
              <a:t>The percentage of enslaved people taken to North America.</a:t>
            </a:r>
          </a:p>
          <a:p>
            <a:pPr marL="342900" marR="0" lvl="0" indent="-342900" algn="l" rtl="0">
              <a:spcBef>
                <a:spcPts val="0"/>
              </a:spcBef>
              <a:spcAft>
                <a:spcPts val="0"/>
              </a:spcAft>
              <a:buFont typeface="+mj-lt"/>
              <a:buAutoNum type="arabicPeriod"/>
            </a:pPr>
            <a:r>
              <a:rPr lang="en-GB" dirty="0">
                <a:solidFill>
                  <a:schemeClr val="dk1"/>
                </a:solidFill>
                <a:latin typeface="Calibri"/>
                <a:ea typeface="Calibri"/>
                <a:cs typeface="Calibri"/>
                <a:sym typeface="Calibri"/>
              </a:rPr>
              <a:t>The peak of mahogany imports to Europe in 1788. </a:t>
            </a:r>
          </a:p>
          <a:p>
            <a:pPr marL="342900" marR="0" lvl="0" indent="-342900" algn="l" rtl="0">
              <a:spcBef>
                <a:spcPts val="0"/>
              </a:spcBef>
              <a:spcAft>
                <a:spcPts val="0"/>
              </a:spcAft>
              <a:buFont typeface="+mj-lt"/>
              <a:buAutoNum type="arabicPeriod"/>
            </a:pPr>
            <a:r>
              <a:rPr lang="en-GB" dirty="0">
                <a:solidFill>
                  <a:schemeClr val="dk1"/>
                </a:solidFill>
                <a:latin typeface="Calibri"/>
                <a:ea typeface="Calibri"/>
                <a:cs typeface="Calibri"/>
                <a:sym typeface="Calibri"/>
              </a:rPr>
              <a:t>Any goods that were traded that are not already mentioned on the map.</a:t>
            </a:r>
          </a:p>
          <a:p>
            <a:pPr marR="0" lvl="0" algn="l" rtl="0">
              <a:spcBef>
                <a:spcPts val="0"/>
              </a:spcBef>
              <a:spcAft>
                <a:spcPts val="0"/>
              </a:spcAft>
            </a:pPr>
            <a:endParaRPr lang="en-GB" dirty="0">
              <a:solidFill>
                <a:schemeClr val="dk1"/>
              </a:solidFill>
              <a:latin typeface="Calibri"/>
              <a:ea typeface="Calibri"/>
              <a:cs typeface="Calibri"/>
              <a:sym typeface="Calibri"/>
            </a:endParaRPr>
          </a:p>
          <a:p>
            <a:pPr marR="0" lvl="0" algn="l" rtl="0">
              <a:spcBef>
                <a:spcPts val="0"/>
              </a:spcBef>
              <a:spcAft>
                <a:spcPts val="0"/>
              </a:spcAft>
            </a:pPr>
            <a:r>
              <a:rPr lang="en-GB" dirty="0">
                <a:solidFill>
                  <a:schemeClr val="dk1"/>
                </a:solidFill>
                <a:latin typeface="Calibri"/>
                <a:ea typeface="Calibri"/>
                <a:cs typeface="Calibri"/>
                <a:sym typeface="Calibri"/>
              </a:rPr>
              <a:t>After reading ‘The port of Whydah</a:t>
            </a:r>
            <a:r>
              <a:rPr lang="en-GB" dirty="0" smtClean="0">
                <a:solidFill>
                  <a:schemeClr val="dk1"/>
                </a:solidFill>
                <a:latin typeface="Calibri"/>
                <a:ea typeface="Calibri"/>
                <a:cs typeface="Calibri"/>
                <a:sym typeface="Calibri"/>
              </a:rPr>
              <a:t>’, </a:t>
            </a:r>
            <a:r>
              <a:rPr lang="en-GB" dirty="0">
                <a:solidFill>
                  <a:schemeClr val="dk1"/>
                </a:solidFill>
                <a:latin typeface="Calibri"/>
                <a:ea typeface="Calibri"/>
                <a:cs typeface="Calibri"/>
                <a:sym typeface="Calibri"/>
              </a:rPr>
              <a:t>add more details including:</a:t>
            </a:r>
          </a:p>
          <a:p>
            <a:pPr marL="342900" marR="0" lvl="0" indent="-342900" algn="l" rtl="0">
              <a:spcBef>
                <a:spcPts val="0"/>
              </a:spcBef>
              <a:spcAft>
                <a:spcPts val="0"/>
              </a:spcAft>
              <a:buFont typeface="+mj-lt"/>
              <a:buAutoNum type="arabicPeriod" startAt="6"/>
            </a:pPr>
            <a:r>
              <a:rPr lang="en-GB" dirty="0">
                <a:solidFill>
                  <a:schemeClr val="dk1"/>
                </a:solidFill>
                <a:latin typeface="Calibri"/>
                <a:ea typeface="Calibri"/>
                <a:cs typeface="Calibri"/>
                <a:sym typeface="Calibri"/>
              </a:rPr>
              <a:t>The number of enslaved people who passed through Whydah in the eighteenth century. </a:t>
            </a:r>
          </a:p>
          <a:p>
            <a:pPr marL="342900" marR="0" lvl="0" indent="-342900" algn="l" rtl="0">
              <a:spcBef>
                <a:spcPts val="0"/>
              </a:spcBef>
              <a:spcAft>
                <a:spcPts val="0"/>
              </a:spcAft>
              <a:buFont typeface="+mj-lt"/>
              <a:buAutoNum type="arabicPeriod" startAt="6"/>
            </a:pPr>
            <a:r>
              <a:rPr lang="en-GB" dirty="0">
                <a:solidFill>
                  <a:schemeClr val="dk1"/>
                </a:solidFill>
                <a:latin typeface="Calibri"/>
                <a:ea typeface="Calibri"/>
                <a:cs typeface="Calibri"/>
                <a:sym typeface="Calibri"/>
              </a:rPr>
              <a:t>Any additional details about the experiences of enslaved people.</a:t>
            </a:r>
          </a:p>
        </p:txBody>
      </p:sp>
      <p:pic>
        <p:nvPicPr>
          <p:cNvPr id="5" name="Picture 4" descr="A map of the world&#10;&#10;AI-generated content may be incorrect.">
            <a:extLst>
              <a:ext uri="{FF2B5EF4-FFF2-40B4-BE49-F238E27FC236}">
                <a16:creationId xmlns:a16="http://schemas.microsoft.com/office/drawing/2014/main" id="{3BAEE197-EAAA-0D4C-8860-4C338ACFFF1B}"/>
              </a:ext>
            </a:extLst>
          </p:cNvPr>
          <p:cNvPicPr>
            <a:picLocks noChangeAspect="1"/>
          </p:cNvPicPr>
          <p:nvPr/>
        </p:nvPicPr>
        <p:blipFill>
          <a:blip r:embed="rId3"/>
          <a:srcRect t="8873" b="5488"/>
          <a:stretch>
            <a:fillRect/>
          </a:stretch>
        </p:blipFill>
        <p:spPr>
          <a:xfrm>
            <a:off x="186171" y="675249"/>
            <a:ext cx="3945795" cy="2818227"/>
          </a:xfrm>
          <a:prstGeom prst="rect">
            <a:avLst/>
          </a:prstGeom>
        </p:spPr>
      </p:pic>
    </p:spTree>
    <p:extLst>
      <p:ext uri="{BB962C8B-B14F-4D97-AF65-F5344CB8AC3E}">
        <p14:creationId xmlns:p14="http://schemas.microsoft.com/office/powerpoint/2010/main" val="27960800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008B5E-0530-5792-E09F-F913B8A65106}"/>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8DCDD537-F63D-7DFD-CD0B-ECF26CA75D2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301064" y="710524"/>
            <a:ext cx="4541872" cy="5785440"/>
          </a:xfrm>
          <a:prstGeom prst="rect">
            <a:avLst/>
          </a:prstGeom>
        </p:spPr>
      </p:pic>
    </p:spTree>
    <p:extLst>
      <p:ext uri="{BB962C8B-B14F-4D97-AF65-F5344CB8AC3E}">
        <p14:creationId xmlns:p14="http://schemas.microsoft.com/office/powerpoint/2010/main" val="12078479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32592D-C8FB-1B2B-810C-FC0A2EDEEE6E}"/>
            </a:ext>
          </a:extLst>
        </p:cNvPr>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082C40A7-E9A2-4FFB-09D9-B1EAE7F1C967}"/>
              </a:ext>
            </a:extLst>
          </p:cNvPr>
          <p:cNvGraphicFramePr>
            <a:graphicFrameLocks noGrp="1"/>
          </p:cNvGraphicFramePr>
          <p:nvPr>
            <p:extLst>
              <p:ext uri="{D42A27DB-BD31-4B8C-83A1-F6EECF244321}">
                <p14:modId xmlns:p14="http://schemas.microsoft.com/office/powerpoint/2010/main" val="2371675123"/>
              </p:ext>
            </p:extLst>
          </p:nvPr>
        </p:nvGraphicFramePr>
        <p:xfrm>
          <a:off x="386212" y="809131"/>
          <a:ext cx="8424000" cy="5554254"/>
        </p:xfrm>
        <a:graphic>
          <a:graphicData uri="http://schemas.openxmlformats.org/drawingml/2006/table">
            <a:tbl>
              <a:tblPr firstRow="1" bandRow="1">
                <a:tableStyleId>{5C22544A-7EE6-4342-B048-85BDC9FD1C3A}</a:tableStyleId>
              </a:tblPr>
              <a:tblGrid>
                <a:gridCol w="4212000">
                  <a:extLst>
                    <a:ext uri="{9D8B030D-6E8A-4147-A177-3AD203B41FA5}">
                      <a16:colId xmlns:a16="http://schemas.microsoft.com/office/drawing/2014/main" val="881553928"/>
                    </a:ext>
                  </a:extLst>
                </a:gridCol>
                <a:gridCol w="4212000">
                  <a:extLst>
                    <a:ext uri="{9D8B030D-6E8A-4147-A177-3AD203B41FA5}">
                      <a16:colId xmlns:a16="http://schemas.microsoft.com/office/drawing/2014/main" val="2182525639"/>
                    </a:ext>
                  </a:extLst>
                </a:gridCol>
              </a:tblGrid>
              <a:tr h="2719614">
                <a:tc>
                  <a:txBody>
                    <a:bodyPr/>
                    <a:lstStyle/>
                    <a:p>
                      <a:r>
                        <a:rPr lang="en-US" dirty="0">
                          <a:solidFill>
                            <a:schemeClr val="tx1"/>
                          </a:solidFill>
                        </a:rPr>
                        <a:t>West African knowledge of mahogany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a:solidFill>
                            <a:schemeClr val="tx1"/>
                          </a:solidFill>
                        </a:rPr>
                        <a:t>European interest in mahogany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74751785"/>
                  </a:ext>
                </a:extLst>
              </a:tr>
              <a:tr h="2719614">
                <a:tc>
                  <a:txBody>
                    <a:bodyPr/>
                    <a:lstStyle/>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r>
                        <a:rPr lang="en-US" b="1" dirty="0">
                          <a:solidFill>
                            <a:schemeClr val="tx1"/>
                          </a:solidFill>
                        </a:rPr>
                        <a:t>Experiences of enslaved people linked to mahogany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endParaRPr lang="en-US" b="1" dirty="0">
                        <a:solidFill>
                          <a:schemeClr val="tx1"/>
                        </a:solidFill>
                      </a:endParaRPr>
                    </a:p>
                    <a:p>
                      <a:r>
                        <a:rPr lang="en-US" b="1" dirty="0">
                          <a:solidFill>
                            <a:schemeClr val="tx1"/>
                          </a:solidFill>
                        </a:rPr>
                        <a:t>Developing knowledge of the </a:t>
                      </a:r>
                      <a:r>
                        <a:rPr lang="en-US" b="1">
                          <a:solidFill>
                            <a:schemeClr val="tx1"/>
                          </a:solidFill>
                        </a:rPr>
                        <a:t>transatlantic </a:t>
                      </a:r>
                      <a:r>
                        <a:rPr lang="en-US" b="1" smtClean="0">
                          <a:solidFill>
                            <a:schemeClr val="tx1"/>
                          </a:solidFill>
                        </a:rPr>
                        <a:t>slave trade</a:t>
                      </a:r>
                      <a:endParaRPr 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88366389"/>
                  </a:ext>
                </a:extLst>
              </a:tr>
            </a:tbl>
          </a:graphicData>
        </a:graphic>
      </p:graphicFrame>
      <p:pic>
        <p:nvPicPr>
          <p:cNvPr id="6" name="Picture 5">
            <a:extLst>
              <a:ext uri="{FF2B5EF4-FFF2-40B4-BE49-F238E27FC236}">
                <a16:creationId xmlns:a16="http://schemas.microsoft.com/office/drawing/2014/main" id="{B3D5C31E-B6D2-63B0-8F04-CFBCC985E56F}"/>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284322" y="2669414"/>
            <a:ext cx="2595903" cy="1730948"/>
          </a:xfrm>
          <a:prstGeom prst="rect">
            <a:avLst/>
          </a:prstGeom>
        </p:spPr>
      </p:pic>
      <p:sp>
        <p:nvSpPr>
          <p:cNvPr id="7" name="Rectangle: Rounded Corners 6">
            <a:extLst>
              <a:ext uri="{FF2B5EF4-FFF2-40B4-BE49-F238E27FC236}">
                <a16:creationId xmlns:a16="http://schemas.microsoft.com/office/drawing/2014/main" id="{44873BAE-7D01-1D5D-8864-4A0473CF9670}"/>
              </a:ext>
            </a:extLst>
          </p:cNvPr>
          <p:cNvSpPr/>
          <p:nvPr/>
        </p:nvSpPr>
        <p:spPr>
          <a:xfrm>
            <a:off x="6764884" y="2006840"/>
            <a:ext cx="2229062" cy="3056096"/>
          </a:xfrm>
          <a:prstGeom prst="roundRect">
            <a:avLst>
              <a:gd name="adj" fmla="val 9787"/>
            </a:avLst>
          </a:prstGeom>
          <a:solidFill>
            <a:schemeClr val="bg1"/>
          </a:solidFill>
          <a:ln>
            <a:solidFill>
              <a:srgbClr val="BE622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chorCtr="0">
            <a:spAutoFit/>
          </a:bodyPr>
          <a:lstStyle/>
          <a:p>
            <a:r>
              <a:rPr lang="en-GB" sz="1800" b="1" dirty="0">
                <a:solidFill>
                  <a:srgbClr val="BE6226"/>
                </a:solidFill>
                <a:latin typeface="Arial" panose="020B0604020202020204" pitchFamily="34" charset="0"/>
                <a:ea typeface="Times New Roman" panose="02020603050405020304" pitchFamily="18" charset="0"/>
              </a:rPr>
              <a:t>Task</a:t>
            </a:r>
            <a:endParaRPr lang="en-GB" b="1" dirty="0">
              <a:solidFill>
                <a:srgbClr val="BE6226"/>
              </a:solidFill>
              <a:latin typeface="Arial" panose="020B0604020202020204" pitchFamily="34" charset="0"/>
              <a:ea typeface="Times New Roman" panose="02020603050405020304" pitchFamily="18" charset="0"/>
            </a:endParaRPr>
          </a:p>
          <a:p>
            <a:pPr marL="0" marR="0" lvl="0" indent="0" algn="l" rtl="0">
              <a:spcBef>
                <a:spcPts val="0"/>
              </a:spcBef>
              <a:spcAft>
                <a:spcPts val="0"/>
              </a:spcAft>
              <a:buNone/>
            </a:pPr>
            <a:r>
              <a:rPr lang="en-GB" dirty="0">
                <a:solidFill>
                  <a:schemeClr val="dk1"/>
                </a:solidFill>
                <a:latin typeface="Calibri"/>
                <a:ea typeface="Calibri"/>
                <a:cs typeface="Calibri"/>
                <a:sym typeface="Calibri"/>
              </a:rPr>
              <a:t>Use your knowledge from the story summary to explain the significance of mahogany to our understanding of the transatlantic slave trade and West African history.</a:t>
            </a:r>
          </a:p>
        </p:txBody>
      </p:sp>
    </p:spTree>
    <p:extLst>
      <p:ext uri="{BB962C8B-B14F-4D97-AF65-F5344CB8AC3E}">
        <p14:creationId xmlns:p14="http://schemas.microsoft.com/office/powerpoint/2010/main" val="5286959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F32F54-E8E5-A0AC-0D37-B10A02188C5E}"/>
            </a:ext>
          </a:extLst>
        </p:cNvPr>
        <p:cNvGrpSpPr/>
        <p:nvPr/>
      </p:nvGrpSpPr>
      <p:grpSpPr>
        <a:xfrm>
          <a:off x="0" y="0"/>
          <a:ext cx="0" cy="0"/>
          <a:chOff x="0" y="0"/>
          <a:chExt cx="0" cy="0"/>
        </a:xfrm>
      </p:grpSpPr>
      <p:sp>
        <p:nvSpPr>
          <p:cNvPr id="2" name="Google Shape;216;p18">
            <a:extLst>
              <a:ext uri="{FF2B5EF4-FFF2-40B4-BE49-F238E27FC236}">
                <a16:creationId xmlns:a16="http://schemas.microsoft.com/office/drawing/2014/main" id="{051497B4-DC38-3FBC-8A91-8E41D8BEC8A2}"/>
              </a:ext>
            </a:extLst>
          </p:cNvPr>
          <p:cNvSpPr txBox="1">
            <a:spLocks/>
          </p:cNvSpPr>
          <p:nvPr/>
        </p:nvSpPr>
        <p:spPr>
          <a:xfrm>
            <a:off x="360000" y="660039"/>
            <a:ext cx="8502646" cy="5675359"/>
          </a:xfrm>
          <a:prstGeom prst="rect">
            <a:avLst/>
          </a:prstGeom>
          <a:noFill/>
          <a:ln>
            <a:noFill/>
          </a:ln>
        </p:spPr>
        <p:txBody>
          <a:bodyPr spcFirstLastPara="1" vert="horz" wrap="square" lIns="0" tIns="45700" rIns="91425" bIns="45700" rtlCol="0" anchor="t" anchorCtr="0">
            <a:spAutoFit/>
          </a:bodyPr>
          <a:lstStyle>
            <a:lvl1pPr marL="0" indent="0" algn="l" defTabSz="914400" rtl="0" eaLnBrk="1" latinLnBrk="0" hangingPunct="1">
              <a:lnSpc>
                <a:spcPct val="110000"/>
              </a:lnSpc>
              <a:spcBef>
                <a:spcPts val="600"/>
              </a:spcBef>
              <a:buFont typeface="Arial" panose="020B0604020202020204" pitchFamily="34" charset="0"/>
              <a:buNone/>
              <a:defRPr sz="2600" kern="1200">
                <a:solidFill>
                  <a:schemeClr val="tx1"/>
                </a:solidFill>
                <a:latin typeface="Calibri" panose="020F0502020204030204" pitchFamily="34" charset="0"/>
                <a:ea typeface="+mn-ea"/>
                <a:cs typeface="Calibri" panose="020F0502020204030204" pitchFamily="34" charset="0"/>
              </a:defRPr>
            </a:lvl1pPr>
            <a:lvl2pPr marL="269875" indent="-265113" algn="l" defTabSz="914400" rtl="0" eaLnBrk="1" latinLnBrk="0" hangingPunct="1">
              <a:lnSpc>
                <a:spcPct val="110000"/>
              </a:lnSpc>
              <a:spcBef>
                <a:spcPts val="0"/>
              </a:spcBef>
              <a:buClr>
                <a:schemeClr val="tx1"/>
              </a:buClr>
              <a:buSzPct val="100000"/>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2pPr>
            <a:lvl3pPr marL="536575" indent="-266700"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3pPr>
            <a:lvl4pPr marL="801688" indent="-265113"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4pPr>
            <a:lvl5pPr marL="1066800" indent="-265113"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457200" rtl="0" eaLnBrk="1" fontAlgn="auto" latinLnBrk="0" hangingPunct="1">
              <a:lnSpc>
                <a:spcPct val="120000"/>
              </a:lnSpc>
              <a:spcBef>
                <a:spcPts val="0"/>
              </a:spcBef>
              <a:spcAft>
                <a:spcPts val="1200"/>
              </a:spcAft>
              <a:buClr>
                <a:prstClr val="black"/>
              </a:buClr>
              <a:buSzPts val="1100"/>
              <a:buFont typeface="Arial"/>
              <a:buNone/>
              <a:tabLst/>
              <a:defRPr/>
            </a:pPr>
            <a:r>
              <a:rPr kumimoji="0" lang="en-GB" sz="2400" b="1" i="0" u="none" strike="noStrike" kern="1200" cap="none" spc="0" normalizeH="0" baseline="0" noProof="0" dirty="0">
                <a:ln>
                  <a:noFill/>
                </a:ln>
                <a:solidFill>
                  <a:srgbClr val="BE6226"/>
                </a:solidFill>
                <a:effectLst/>
                <a:uLnTx/>
                <a:uFillTx/>
                <a:latin typeface="Calibri" panose="020F0502020204030204"/>
                <a:ea typeface="Calibri"/>
                <a:cs typeface="Calibri"/>
                <a:sym typeface="Calibri"/>
              </a:rPr>
              <a:t>Knowledge recap questions</a:t>
            </a:r>
            <a:endParaRPr kumimoji="0" lang="en-GB" sz="2400" b="1" i="0" u="none" strike="noStrike" kern="1200" cap="none" spc="0" normalizeH="0" baseline="0" noProof="0" dirty="0">
              <a:ln>
                <a:noFill/>
              </a:ln>
              <a:solidFill>
                <a:srgbClr val="007A31"/>
              </a:solidFill>
              <a:effectLst/>
              <a:uLnTx/>
              <a:uFillTx/>
              <a:latin typeface="Calibri" panose="020F0502020204030204"/>
              <a:ea typeface="Calibri"/>
              <a:cs typeface="Calibri"/>
              <a:sym typeface="Calibri"/>
            </a:endParaRPr>
          </a:p>
          <a:p>
            <a:pPr marL="355600" marR="0" lvl="0" indent="-355600" algn="l" defTabSz="457200" rtl="0" eaLnBrk="1" fontAlgn="auto" latinLnBrk="0" hangingPunct="1">
              <a:lnSpc>
                <a:spcPct val="90000"/>
              </a:lnSpc>
              <a:spcBef>
                <a:spcPts val="0"/>
              </a:spcBef>
              <a:spcAft>
                <a:spcPts val="0"/>
              </a:spcAft>
              <a:buClr>
                <a:prstClr val="black"/>
              </a:buClr>
              <a:buSzPct val="100000"/>
              <a:buFont typeface="+mj-lt"/>
              <a:buAutoNum type="arabicPeriod"/>
              <a:tabLst/>
              <a:defRPr/>
            </a:pPr>
            <a:r>
              <a:rPr kumimoji="0" lang="en-GB" sz="1800" b="0" i="0" u="none" strike="noStrike" kern="0" cap="none" spc="0" normalizeH="0" baseline="0" noProof="0" dirty="0">
                <a:ln>
                  <a:noFill/>
                </a:ln>
                <a:solidFill>
                  <a:prstClr val="black"/>
                </a:solidFill>
                <a:effectLst/>
                <a:uLnTx/>
                <a:uFillTx/>
                <a:latin typeface="Calibri" panose="020F0502020204030204"/>
                <a:ea typeface="Century Gothic"/>
                <a:cs typeface="Century Gothic"/>
                <a:sym typeface="Century Gothic"/>
              </a:rPr>
              <a:t>Who lived in Marble Hill in 1761? </a:t>
            </a:r>
            <a:endParaRPr kumimoji="0" lang="en-GB" sz="1800" b="1" i="0" u="none" strike="noStrike" kern="0" cap="none" spc="0" normalizeH="0" baseline="0" noProof="0" dirty="0">
              <a:ln>
                <a:noFill/>
              </a:ln>
              <a:solidFill>
                <a:srgbClr val="007A31"/>
              </a:solidFill>
              <a:effectLst/>
              <a:uLnTx/>
              <a:uFillTx/>
              <a:latin typeface="Calibri" panose="020F0502020204030204"/>
              <a:ea typeface="Century Gothic"/>
              <a:cs typeface="Century Gothic"/>
              <a:sym typeface="Century Gothic"/>
            </a:endParaRPr>
          </a:p>
          <a:p>
            <a:pPr marL="355600" marR="0" lvl="0" indent="-355600" algn="l" defTabSz="457200" rtl="0" eaLnBrk="1" fontAlgn="auto" latinLnBrk="0" hangingPunct="1">
              <a:lnSpc>
                <a:spcPct val="90000"/>
              </a:lnSpc>
              <a:spcBef>
                <a:spcPts val="0"/>
              </a:spcBef>
              <a:spcAft>
                <a:spcPts val="0"/>
              </a:spcAft>
              <a:buClr>
                <a:prstClr val="black"/>
              </a:buClr>
              <a:buSzPct val="100000"/>
              <a:buFont typeface="+mj-lt"/>
              <a:buAutoNum type="arabicPeriod"/>
              <a:tabLst/>
              <a:defRPr/>
            </a:pPr>
            <a:r>
              <a:rPr kumimoji="0" lang="en-GB" sz="1800" b="0" i="0" u="none" strike="noStrike" kern="0" cap="none" spc="0" normalizeH="0" baseline="0" noProof="0" dirty="0">
                <a:ln>
                  <a:noFill/>
                </a:ln>
                <a:solidFill>
                  <a:prstClr val="black"/>
                </a:solidFill>
                <a:effectLst/>
                <a:uLnTx/>
                <a:uFillTx/>
                <a:latin typeface="Calibri" panose="020F0502020204030204"/>
                <a:ea typeface="Century Gothic"/>
                <a:cs typeface="Century Gothic"/>
                <a:sym typeface="Century Gothic"/>
              </a:rPr>
              <a:t>Where did the mahogany in Marble Hill house come from? </a:t>
            </a:r>
            <a:endParaRPr kumimoji="0" lang="en-GB" sz="1800" b="1" i="0" u="none" strike="noStrike" kern="0" cap="none" spc="0" normalizeH="0" baseline="0" noProof="0" dirty="0">
              <a:ln>
                <a:noFill/>
              </a:ln>
              <a:solidFill>
                <a:srgbClr val="007A31"/>
              </a:solidFill>
              <a:effectLst/>
              <a:uLnTx/>
              <a:uFillTx/>
              <a:latin typeface="Calibri" panose="020F0502020204030204"/>
              <a:ea typeface="+mn-ea"/>
              <a:cs typeface="+mn-cs"/>
              <a:sym typeface="Century Gothic"/>
            </a:endParaRPr>
          </a:p>
          <a:p>
            <a:pPr marL="355600" marR="0" lvl="0" indent="-355600" algn="l" defTabSz="457200" rtl="0" eaLnBrk="1" fontAlgn="auto" latinLnBrk="0" hangingPunct="1">
              <a:lnSpc>
                <a:spcPct val="90000"/>
              </a:lnSpc>
              <a:spcBef>
                <a:spcPts val="0"/>
              </a:spcBef>
              <a:spcAft>
                <a:spcPts val="0"/>
              </a:spcAft>
              <a:buClr>
                <a:prstClr val="black"/>
              </a:buClr>
              <a:buSzPct val="100000"/>
              <a:buFont typeface="+mj-lt"/>
              <a:buAutoNum type="arabicPeriod"/>
              <a:tabLst/>
              <a:defRPr/>
            </a:pPr>
            <a:r>
              <a:rPr kumimoji="0" lang="en-GB" sz="1800" b="0" i="0" u="none" strike="noStrike" kern="0" cap="none" spc="0" normalizeH="0" baseline="0" noProof="0" dirty="0">
                <a:ln>
                  <a:noFill/>
                </a:ln>
                <a:solidFill>
                  <a:prstClr val="black"/>
                </a:solidFill>
                <a:effectLst/>
                <a:uLnTx/>
                <a:uFillTx/>
                <a:latin typeface="Calibri" panose="020F0502020204030204"/>
                <a:ea typeface="Century Gothic"/>
                <a:cs typeface="Century Gothic"/>
                <a:sym typeface="Century Gothic"/>
              </a:rPr>
              <a:t>What word was used for a large casket or barrel filled with sugar? </a:t>
            </a:r>
            <a:endParaRPr kumimoji="0" lang="en-GB" sz="1800" b="1" i="0" u="none" strike="noStrike" kern="0" cap="none" spc="0" normalizeH="0" baseline="0" noProof="0" dirty="0">
              <a:ln>
                <a:noFill/>
              </a:ln>
              <a:solidFill>
                <a:srgbClr val="007A31"/>
              </a:solidFill>
              <a:effectLst/>
              <a:uLnTx/>
              <a:uFillTx/>
              <a:latin typeface="Calibri" panose="020F0502020204030204"/>
              <a:ea typeface="+mn-ea"/>
              <a:cs typeface="+mn-cs"/>
              <a:sym typeface="Century Gothic"/>
            </a:endParaRPr>
          </a:p>
          <a:p>
            <a:pPr marL="355600" marR="0" lvl="0" indent="-355600" algn="l" defTabSz="457200" rtl="0" eaLnBrk="1" fontAlgn="auto" latinLnBrk="0" hangingPunct="1">
              <a:lnSpc>
                <a:spcPct val="90000"/>
              </a:lnSpc>
              <a:spcBef>
                <a:spcPts val="0"/>
              </a:spcBef>
              <a:spcAft>
                <a:spcPts val="0"/>
              </a:spcAft>
              <a:buClr>
                <a:prstClr val="black"/>
              </a:buClr>
              <a:buSzPct val="100000"/>
              <a:buFont typeface="+mj-lt"/>
              <a:buAutoNum type="arabicPeriod"/>
              <a:tabLst/>
              <a:defRPr/>
            </a:pPr>
            <a:r>
              <a:rPr kumimoji="0" lang="en-GB" sz="1800" b="0" i="0" u="none" strike="noStrike" kern="0" cap="none" spc="0" normalizeH="0" baseline="0" noProof="0" dirty="0">
                <a:ln>
                  <a:noFill/>
                </a:ln>
                <a:solidFill>
                  <a:prstClr val="black"/>
                </a:solidFill>
                <a:effectLst/>
                <a:uLnTx/>
                <a:uFillTx/>
                <a:latin typeface="Calibri" panose="020F0502020204030204"/>
                <a:ea typeface="Century Gothic"/>
                <a:cs typeface="Century Gothic"/>
                <a:sym typeface="Century Gothic"/>
              </a:rPr>
              <a:t>Which city was the most valuable city in all of Jamaica? </a:t>
            </a:r>
            <a:endParaRPr kumimoji="0" lang="en-GB" sz="1800" b="1" i="0" u="none" strike="noStrike" kern="0" cap="none" spc="0" normalizeH="0" baseline="0" noProof="0" dirty="0">
              <a:ln>
                <a:noFill/>
              </a:ln>
              <a:solidFill>
                <a:srgbClr val="007A31"/>
              </a:solidFill>
              <a:effectLst/>
              <a:uLnTx/>
              <a:uFillTx/>
              <a:latin typeface="Calibri" panose="020F0502020204030204"/>
              <a:ea typeface="+mn-ea"/>
              <a:cs typeface="+mn-cs"/>
              <a:sym typeface="Century Gothic"/>
            </a:endParaRPr>
          </a:p>
          <a:p>
            <a:pPr marL="355600" marR="0" lvl="0" indent="-355600" algn="l" defTabSz="457200" rtl="0" eaLnBrk="1" fontAlgn="auto" latinLnBrk="0" hangingPunct="1">
              <a:lnSpc>
                <a:spcPct val="90000"/>
              </a:lnSpc>
              <a:spcBef>
                <a:spcPts val="0"/>
              </a:spcBef>
              <a:spcAft>
                <a:spcPts val="0"/>
              </a:spcAft>
              <a:buClr>
                <a:prstClr val="black"/>
              </a:buClr>
              <a:buSzPct val="100000"/>
              <a:buFont typeface="+mj-lt"/>
              <a:buAutoNum type="arabicPeriod"/>
              <a:tabLst/>
              <a:defRPr/>
            </a:pPr>
            <a:r>
              <a:rPr kumimoji="0" lang="en-GB" sz="1800" b="0" i="0" u="none" strike="noStrike" kern="0" cap="none" spc="0" normalizeH="0" baseline="0" noProof="0" dirty="0">
                <a:ln>
                  <a:noFill/>
                </a:ln>
                <a:solidFill>
                  <a:prstClr val="black"/>
                </a:solidFill>
                <a:effectLst/>
                <a:uLnTx/>
                <a:uFillTx/>
                <a:latin typeface="Calibri" panose="020F0502020204030204"/>
                <a:ea typeface="Century Gothic"/>
                <a:cs typeface="Century Gothic"/>
                <a:sym typeface="Century Gothic"/>
              </a:rPr>
              <a:t>How many enslaved people were forcibly brought to this city in 1761? </a:t>
            </a:r>
            <a:endParaRPr kumimoji="0" lang="en-GB" sz="1800" b="1" i="0" u="none" strike="noStrike" kern="0" cap="none" spc="0" normalizeH="0" baseline="0" noProof="0" dirty="0">
              <a:ln>
                <a:noFill/>
              </a:ln>
              <a:solidFill>
                <a:srgbClr val="007A31"/>
              </a:solidFill>
              <a:effectLst/>
              <a:uLnTx/>
              <a:uFillTx/>
              <a:latin typeface="Calibri" panose="020F0502020204030204"/>
              <a:ea typeface="+mn-ea"/>
              <a:cs typeface="+mn-cs"/>
              <a:sym typeface="Century Gothic"/>
            </a:endParaRPr>
          </a:p>
          <a:p>
            <a:pPr marL="355600" marR="0" lvl="0" indent="-355600" algn="l" defTabSz="457200" rtl="0" eaLnBrk="1" fontAlgn="auto" latinLnBrk="0" hangingPunct="1">
              <a:lnSpc>
                <a:spcPct val="90000"/>
              </a:lnSpc>
              <a:spcBef>
                <a:spcPts val="0"/>
              </a:spcBef>
              <a:spcAft>
                <a:spcPts val="0"/>
              </a:spcAft>
              <a:buClr>
                <a:prstClr val="black"/>
              </a:buClr>
              <a:buSzPct val="100000"/>
              <a:buFont typeface="+mj-lt"/>
              <a:buAutoNum type="arabicPeriod"/>
              <a:tabLst/>
              <a:defRPr/>
            </a:pPr>
            <a:r>
              <a:rPr kumimoji="0" lang="en-GB" sz="1800" b="0" i="0" u="none" strike="noStrike" kern="0" cap="none" spc="0" normalizeH="0" baseline="0" noProof="0" dirty="0">
                <a:ln>
                  <a:noFill/>
                </a:ln>
                <a:solidFill>
                  <a:prstClr val="black"/>
                </a:solidFill>
                <a:effectLst/>
                <a:uLnTx/>
                <a:uFillTx/>
                <a:latin typeface="Calibri" panose="020F0502020204030204"/>
                <a:ea typeface="Century Gothic"/>
                <a:cs typeface="Century Gothic"/>
                <a:sym typeface="Century Gothic"/>
              </a:rPr>
              <a:t>Why did plantation owners fell mahogany trees in Jamaica?</a:t>
            </a:r>
            <a:br>
              <a:rPr kumimoji="0" lang="en-GB" sz="1800" b="0" i="0" u="none" strike="noStrike" kern="0" cap="none" spc="0" normalizeH="0" baseline="0" noProof="0" dirty="0">
                <a:ln>
                  <a:noFill/>
                </a:ln>
                <a:solidFill>
                  <a:prstClr val="black"/>
                </a:solidFill>
                <a:effectLst/>
                <a:uLnTx/>
                <a:uFillTx/>
                <a:latin typeface="Calibri" panose="020F0502020204030204"/>
                <a:ea typeface="Century Gothic"/>
                <a:cs typeface="Century Gothic"/>
                <a:sym typeface="Century Gothic"/>
              </a:rPr>
            </a:br>
            <a:endParaRPr kumimoji="0" lang="en-GB" sz="1800" b="1" i="0" u="none" strike="noStrike" kern="0" cap="none" spc="0" normalizeH="0" baseline="0" noProof="0" dirty="0">
              <a:ln>
                <a:noFill/>
              </a:ln>
              <a:solidFill>
                <a:srgbClr val="007A31"/>
              </a:solidFill>
              <a:effectLst/>
              <a:uLnTx/>
              <a:uFillTx/>
              <a:latin typeface="Calibri" panose="020F0502020204030204"/>
              <a:ea typeface="+mn-ea"/>
              <a:cs typeface="+mn-cs"/>
              <a:sym typeface="Century Gothic"/>
            </a:endParaRPr>
          </a:p>
          <a:p>
            <a:pPr marL="355600" marR="0" lvl="0" indent="-355600" algn="l" defTabSz="457200" rtl="0" eaLnBrk="1" fontAlgn="auto" latinLnBrk="0" hangingPunct="1">
              <a:lnSpc>
                <a:spcPct val="90000"/>
              </a:lnSpc>
              <a:spcBef>
                <a:spcPts val="0"/>
              </a:spcBef>
              <a:spcAft>
                <a:spcPts val="0"/>
              </a:spcAft>
              <a:buClr>
                <a:prstClr val="black"/>
              </a:buClr>
              <a:buSzPct val="100000"/>
              <a:buFont typeface="+mj-lt"/>
              <a:buAutoNum type="arabicPeriod"/>
              <a:tabLst/>
              <a:defRPr/>
            </a:pPr>
            <a:r>
              <a:rPr kumimoji="0" lang="en-GB" sz="1800" b="0" i="0" u="none" strike="noStrike" kern="0" cap="none" spc="0" normalizeH="0" baseline="0" noProof="0" dirty="0">
                <a:ln>
                  <a:noFill/>
                </a:ln>
                <a:solidFill>
                  <a:prstClr val="black"/>
                </a:solidFill>
                <a:effectLst/>
                <a:uLnTx/>
                <a:uFillTx/>
                <a:latin typeface="Calibri" panose="020F0502020204030204"/>
                <a:ea typeface="Century Gothic"/>
                <a:cs typeface="Century Gothic"/>
                <a:sym typeface="Century Gothic"/>
              </a:rPr>
              <a:t>When did the British take Jamaica from the Spanish? </a:t>
            </a:r>
            <a:endParaRPr kumimoji="0" lang="en-GB" sz="1800" b="1" i="0" u="none" strike="noStrike" kern="0" cap="none" spc="0" normalizeH="0" baseline="0" noProof="0" dirty="0">
              <a:ln>
                <a:noFill/>
              </a:ln>
              <a:solidFill>
                <a:srgbClr val="007A31"/>
              </a:solidFill>
              <a:effectLst/>
              <a:uLnTx/>
              <a:uFillTx/>
              <a:latin typeface="Calibri" panose="020F0502020204030204"/>
              <a:ea typeface="+mn-ea"/>
              <a:cs typeface="+mn-cs"/>
              <a:sym typeface="Century Gothic"/>
            </a:endParaRPr>
          </a:p>
          <a:p>
            <a:pPr marL="355600" marR="0" lvl="0" indent="-355600" algn="l" defTabSz="457200" rtl="0" eaLnBrk="1" fontAlgn="auto" latinLnBrk="0" hangingPunct="1">
              <a:lnSpc>
                <a:spcPct val="90000"/>
              </a:lnSpc>
              <a:spcBef>
                <a:spcPts val="0"/>
              </a:spcBef>
              <a:spcAft>
                <a:spcPts val="0"/>
              </a:spcAft>
              <a:buClr>
                <a:prstClr val="black"/>
              </a:buClr>
              <a:buSzPct val="100000"/>
              <a:buFont typeface="+mj-lt"/>
              <a:buAutoNum type="arabicPeriod"/>
              <a:tabLst/>
              <a:defRPr/>
            </a:pPr>
            <a:r>
              <a:rPr kumimoji="0" lang="en-GB" sz="1800" b="0" i="0" u="none" strike="noStrike" kern="0" cap="none" spc="0" normalizeH="0" baseline="0" noProof="0" dirty="0">
                <a:ln>
                  <a:noFill/>
                </a:ln>
                <a:solidFill>
                  <a:prstClr val="black"/>
                </a:solidFill>
                <a:effectLst/>
                <a:uLnTx/>
                <a:uFillTx/>
                <a:latin typeface="Calibri" panose="020F0502020204030204"/>
                <a:ea typeface="Century Gothic"/>
                <a:cs typeface="Century Gothic"/>
                <a:sym typeface="Century Gothic"/>
              </a:rPr>
              <a:t>What language did many Nigerians who were enslaved speak? </a:t>
            </a:r>
            <a:endParaRPr kumimoji="0" lang="en-GB" sz="1800" b="1" i="0" u="none" strike="noStrike" kern="0" cap="none" spc="0" normalizeH="0" baseline="0" noProof="0" dirty="0">
              <a:ln>
                <a:noFill/>
              </a:ln>
              <a:solidFill>
                <a:srgbClr val="007A31"/>
              </a:solidFill>
              <a:effectLst/>
              <a:uLnTx/>
              <a:uFillTx/>
              <a:latin typeface="Calibri" panose="020F0502020204030204"/>
              <a:ea typeface="+mn-ea"/>
              <a:cs typeface="+mn-cs"/>
              <a:sym typeface="Century Gothic"/>
            </a:endParaRPr>
          </a:p>
          <a:p>
            <a:pPr marL="355600" marR="0" lvl="0" indent="-355600" algn="l" defTabSz="457200" rtl="0" eaLnBrk="1" fontAlgn="auto" latinLnBrk="0" hangingPunct="1">
              <a:lnSpc>
                <a:spcPct val="90000"/>
              </a:lnSpc>
              <a:spcBef>
                <a:spcPts val="0"/>
              </a:spcBef>
              <a:spcAft>
                <a:spcPts val="0"/>
              </a:spcAft>
              <a:buClr>
                <a:prstClr val="black"/>
              </a:buClr>
              <a:buSzPct val="100000"/>
              <a:buFont typeface="+mj-lt"/>
              <a:buAutoNum type="arabicPeriod"/>
              <a:tabLst/>
              <a:defRPr/>
            </a:pPr>
            <a:r>
              <a:rPr kumimoji="0" lang="en-GB" sz="1800" b="0" i="0" u="none" strike="noStrike" kern="0" cap="none" spc="0" normalizeH="0" baseline="0" noProof="0" dirty="0">
                <a:ln>
                  <a:noFill/>
                </a:ln>
                <a:solidFill>
                  <a:prstClr val="black"/>
                </a:solidFill>
                <a:effectLst/>
                <a:uLnTx/>
                <a:uFillTx/>
                <a:latin typeface="Calibri" panose="020F0502020204030204"/>
                <a:ea typeface="Century Gothic"/>
                <a:cs typeface="Century Gothic"/>
                <a:sym typeface="Century Gothic"/>
              </a:rPr>
              <a:t>What is the name given to the journey from West Africa to the Caribbean during the transatlantic trade? </a:t>
            </a:r>
            <a:endParaRPr kumimoji="0" lang="en-GB" sz="1800" b="1" i="0" u="none" strike="noStrike" kern="0" cap="none" spc="0" normalizeH="0" baseline="0" noProof="0" dirty="0">
              <a:ln>
                <a:noFill/>
              </a:ln>
              <a:solidFill>
                <a:srgbClr val="007A31"/>
              </a:solidFill>
              <a:effectLst/>
              <a:uLnTx/>
              <a:uFillTx/>
              <a:latin typeface="Calibri" panose="020F0502020204030204"/>
              <a:ea typeface="+mn-ea"/>
              <a:cs typeface="+mn-cs"/>
              <a:sym typeface="Century Gothic"/>
            </a:endParaRPr>
          </a:p>
          <a:p>
            <a:pPr marL="355600" marR="0" lvl="0" indent="-355600" algn="l" defTabSz="457200" rtl="0" eaLnBrk="1" fontAlgn="auto" latinLnBrk="0" hangingPunct="1">
              <a:lnSpc>
                <a:spcPct val="90000"/>
              </a:lnSpc>
              <a:spcBef>
                <a:spcPts val="0"/>
              </a:spcBef>
              <a:spcAft>
                <a:spcPts val="0"/>
              </a:spcAft>
              <a:buClr>
                <a:prstClr val="black"/>
              </a:buClr>
              <a:buSzPct val="100000"/>
              <a:buFont typeface="+mj-lt"/>
              <a:buAutoNum type="arabicPeriod"/>
              <a:tabLst/>
              <a:defRPr/>
            </a:pPr>
            <a:r>
              <a:rPr kumimoji="0" lang="en-GB" sz="1800" b="0" i="0" u="none" strike="noStrike" kern="0" cap="none" spc="0" normalizeH="0" baseline="0" noProof="0" dirty="0">
                <a:ln>
                  <a:noFill/>
                </a:ln>
                <a:solidFill>
                  <a:prstClr val="black"/>
                </a:solidFill>
                <a:effectLst/>
                <a:uLnTx/>
                <a:uFillTx/>
                <a:latin typeface="Calibri" panose="020F0502020204030204"/>
                <a:ea typeface="Century Gothic"/>
                <a:cs typeface="Century Gothic"/>
                <a:sym typeface="Century Gothic"/>
              </a:rPr>
              <a:t>How many enslaved Africans were trafficked across the Atlantic? </a:t>
            </a:r>
            <a:endParaRPr kumimoji="0" lang="en-GB" sz="1800" b="1" i="0" u="none" strike="noStrike" kern="0" cap="none" spc="0" normalizeH="0" baseline="0" noProof="0" dirty="0">
              <a:ln>
                <a:noFill/>
              </a:ln>
              <a:solidFill>
                <a:srgbClr val="007A31"/>
              </a:solidFill>
              <a:effectLst/>
              <a:uLnTx/>
              <a:uFillTx/>
              <a:latin typeface="Calibri" panose="020F0502020204030204"/>
              <a:ea typeface="+mn-ea"/>
              <a:cs typeface="+mn-cs"/>
              <a:sym typeface="Century Gothic"/>
            </a:endParaRPr>
          </a:p>
          <a:p>
            <a:pPr marL="355600" marR="0" lvl="0" indent="-355600" algn="l" defTabSz="457200" rtl="0" eaLnBrk="1" fontAlgn="auto" latinLnBrk="0" hangingPunct="1">
              <a:lnSpc>
                <a:spcPct val="90000"/>
              </a:lnSpc>
              <a:spcBef>
                <a:spcPts val="0"/>
              </a:spcBef>
              <a:spcAft>
                <a:spcPts val="0"/>
              </a:spcAft>
              <a:buClr>
                <a:prstClr val="black"/>
              </a:buClr>
              <a:buSzPct val="100000"/>
              <a:buFont typeface="+mj-lt"/>
              <a:buAutoNum type="arabicPeriod"/>
              <a:tabLst/>
              <a:defRPr/>
            </a:pPr>
            <a:r>
              <a:rPr kumimoji="0" lang="en-GB" sz="1800" b="0" i="0" u="none" strike="noStrike" kern="0" cap="none" spc="0" normalizeH="0" baseline="0" noProof="0" dirty="0">
                <a:ln>
                  <a:noFill/>
                </a:ln>
                <a:solidFill>
                  <a:prstClr val="black"/>
                </a:solidFill>
                <a:effectLst/>
                <a:uLnTx/>
                <a:uFillTx/>
                <a:latin typeface="Calibri" panose="020F0502020204030204"/>
                <a:ea typeface="Century Gothic"/>
                <a:cs typeface="Century Gothic"/>
                <a:sym typeface="Century Gothic"/>
              </a:rPr>
              <a:t>Name four commodities that were produced by enslaved Africans to be taken</a:t>
            </a:r>
            <a:br>
              <a:rPr kumimoji="0" lang="en-GB" sz="1800" b="0" i="0" u="none" strike="noStrike" kern="0" cap="none" spc="0" normalizeH="0" baseline="0" noProof="0" dirty="0">
                <a:ln>
                  <a:noFill/>
                </a:ln>
                <a:solidFill>
                  <a:prstClr val="black"/>
                </a:solidFill>
                <a:effectLst/>
                <a:uLnTx/>
                <a:uFillTx/>
                <a:latin typeface="Calibri" panose="020F0502020204030204"/>
                <a:ea typeface="Century Gothic"/>
                <a:cs typeface="Century Gothic"/>
                <a:sym typeface="Century Gothic"/>
              </a:rPr>
            </a:br>
            <a:r>
              <a:rPr kumimoji="0" lang="en-GB" sz="1800" b="0" i="0" u="none" strike="noStrike" kern="0" cap="none" spc="0" normalizeH="0" baseline="0" noProof="0" dirty="0">
                <a:ln>
                  <a:noFill/>
                </a:ln>
                <a:solidFill>
                  <a:prstClr val="black"/>
                </a:solidFill>
                <a:effectLst/>
                <a:uLnTx/>
                <a:uFillTx/>
                <a:latin typeface="Calibri" panose="020F0502020204030204"/>
                <a:ea typeface="Century Gothic"/>
                <a:cs typeface="Century Gothic"/>
                <a:sym typeface="Century Gothic"/>
              </a:rPr>
              <a:t>to Europe. </a:t>
            </a:r>
            <a:endParaRPr kumimoji="0" lang="en-GB" sz="1800" b="1" i="0" u="none" strike="noStrike" kern="0" cap="none" spc="0" normalizeH="0" baseline="0" noProof="0" dirty="0">
              <a:ln>
                <a:noFill/>
              </a:ln>
              <a:solidFill>
                <a:srgbClr val="007A31"/>
              </a:solidFill>
              <a:effectLst/>
              <a:uLnTx/>
              <a:uFillTx/>
              <a:latin typeface="Calibri" panose="020F0502020204030204"/>
              <a:ea typeface="+mn-ea"/>
              <a:cs typeface="+mn-cs"/>
              <a:sym typeface="Century Gothic"/>
            </a:endParaRPr>
          </a:p>
          <a:p>
            <a:pPr marL="355600" marR="0" lvl="0" indent="-355600" algn="l" defTabSz="457200" rtl="0" eaLnBrk="1" fontAlgn="auto" latinLnBrk="0" hangingPunct="1">
              <a:lnSpc>
                <a:spcPct val="90000"/>
              </a:lnSpc>
              <a:spcBef>
                <a:spcPts val="0"/>
              </a:spcBef>
              <a:spcAft>
                <a:spcPts val="0"/>
              </a:spcAft>
              <a:buClr>
                <a:prstClr val="black"/>
              </a:buClr>
              <a:buSzPct val="100000"/>
              <a:buFont typeface="+mj-lt"/>
              <a:buAutoNum type="arabicPeriod"/>
              <a:tabLst/>
              <a:defRPr/>
            </a:pPr>
            <a:r>
              <a:rPr kumimoji="0" lang="en-GB" sz="1800" b="0" i="0" u="none" strike="noStrike" kern="0" cap="none" spc="0" normalizeH="0" baseline="0" noProof="0" dirty="0">
                <a:ln>
                  <a:noFill/>
                </a:ln>
                <a:solidFill>
                  <a:prstClr val="black"/>
                </a:solidFill>
                <a:effectLst/>
                <a:uLnTx/>
                <a:uFillTx/>
                <a:latin typeface="Calibri" panose="020F0502020204030204"/>
                <a:ea typeface="Century Gothic"/>
                <a:cs typeface="Century Gothic"/>
                <a:sym typeface="Century Gothic"/>
              </a:rPr>
              <a:t>Name four different ports where the transatlantic trade begun.</a:t>
            </a:r>
            <a:br>
              <a:rPr kumimoji="0" lang="en-GB" sz="1800" b="0" i="0" u="none" strike="noStrike" kern="0" cap="none" spc="0" normalizeH="0" baseline="0" noProof="0" dirty="0">
                <a:ln>
                  <a:noFill/>
                </a:ln>
                <a:solidFill>
                  <a:prstClr val="black"/>
                </a:solidFill>
                <a:effectLst/>
                <a:uLnTx/>
                <a:uFillTx/>
                <a:latin typeface="Calibri" panose="020F0502020204030204"/>
                <a:ea typeface="Century Gothic"/>
                <a:cs typeface="Century Gothic"/>
                <a:sym typeface="Century Gothic"/>
              </a:rPr>
            </a:br>
            <a:endParaRPr kumimoji="0" lang="en-GB" sz="1800" b="1" i="0" u="none" strike="noStrike" kern="0" cap="none" spc="0" normalizeH="0" baseline="0" noProof="0" dirty="0">
              <a:ln>
                <a:noFill/>
              </a:ln>
              <a:solidFill>
                <a:srgbClr val="007A31"/>
              </a:solidFill>
              <a:effectLst/>
              <a:uLnTx/>
              <a:uFillTx/>
              <a:latin typeface="Calibri" panose="020F0502020204030204"/>
              <a:ea typeface="+mn-ea"/>
              <a:cs typeface="+mn-cs"/>
              <a:sym typeface="Century Gothic"/>
            </a:endParaRPr>
          </a:p>
          <a:p>
            <a:pPr marL="355600" marR="0" lvl="0" indent="-355600" algn="l" defTabSz="457200" rtl="0" eaLnBrk="1" fontAlgn="auto" latinLnBrk="0" hangingPunct="1">
              <a:lnSpc>
                <a:spcPct val="90000"/>
              </a:lnSpc>
              <a:spcBef>
                <a:spcPts val="0"/>
              </a:spcBef>
              <a:spcAft>
                <a:spcPts val="0"/>
              </a:spcAft>
              <a:buClr>
                <a:prstClr val="black"/>
              </a:buClr>
              <a:buSzPct val="100000"/>
              <a:buFont typeface="+mj-lt"/>
              <a:buAutoNum type="arabicPeriod"/>
              <a:tabLst/>
              <a:defRPr/>
            </a:pPr>
            <a:r>
              <a:rPr kumimoji="0" lang="en-GB" sz="1800" b="0" i="0" u="none" strike="noStrike" kern="0" cap="none" spc="0" normalizeH="0" baseline="0" noProof="0" dirty="0">
                <a:ln>
                  <a:noFill/>
                </a:ln>
                <a:solidFill>
                  <a:prstClr val="black"/>
                </a:solidFill>
                <a:effectLst/>
                <a:uLnTx/>
                <a:uFillTx/>
                <a:latin typeface="Calibri" panose="020F0502020204030204"/>
                <a:ea typeface="Century Gothic"/>
                <a:cs typeface="Century Gothic"/>
                <a:sym typeface="Century Gothic"/>
              </a:rPr>
              <a:t>What is the name of one of the largest slave trading ports in West Africa? </a:t>
            </a:r>
            <a:endParaRPr kumimoji="0" lang="en-GB" sz="1800" b="1" i="0" u="none" strike="noStrike" kern="0" cap="none" spc="0" normalizeH="0" baseline="0" noProof="0" dirty="0">
              <a:ln>
                <a:noFill/>
              </a:ln>
              <a:solidFill>
                <a:srgbClr val="007A31"/>
              </a:solidFill>
              <a:effectLst/>
              <a:uLnTx/>
              <a:uFillTx/>
              <a:latin typeface="Calibri" panose="020F0502020204030204"/>
              <a:ea typeface="+mn-ea"/>
              <a:cs typeface="+mn-cs"/>
              <a:sym typeface="Century Gothic"/>
            </a:endParaRPr>
          </a:p>
          <a:p>
            <a:pPr marL="355600" marR="0" lvl="0" indent="-355600" algn="l" defTabSz="457200" rtl="0" eaLnBrk="1" fontAlgn="auto" latinLnBrk="0" hangingPunct="1">
              <a:lnSpc>
                <a:spcPct val="90000"/>
              </a:lnSpc>
              <a:spcBef>
                <a:spcPts val="0"/>
              </a:spcBef>
              <a:spcAft>
                <a:spcPts val="0"/>
              </a:spcAft>
              <a:buClr>
                <a:prstClr val="black"/>
              </a:buClr>
              <a:buSzPct val="100000"/>
              <a:buFont typeface="+mj-lt"/>
              <a:buAutoNum type="arabicPeriod"/>
              <a:tabLst/>
              <a:defRPr/>
            </a:pPr>
            <a:r>
              <a:rPr kumimoji="0" lang="en-GB" sz="1800" b="0" i="0" u="none" strike="noStrike" kern="0" cap="none" spc="0" normalizeH="0" baseline="0" noProof="0" dirty="0">
                <a:ln>
                  <a:noFill/>
                </a:ln>
                <a:solidFill>
                  <a:prstClr val="black"/>
                </a:solidFill>
                <a:effectLst/>
                <a:uLnTx/>
                <a:uFillTx/>
                <a:latin typeface="Calibri" panose="020F0502020204030204"/>
                <a:ea typeface="Century Gothic"/>
                <a:cs typeface="Century Gothic"/>
                <a:sym typeface="Century Gothic"/>
              </a:rPr>
              <a:t>What did West African women traditionally use mahogany for?</a:t>
            </a:r>
            <a:br>
              <a:rPr kumimoji="0" lang="en-GB" sz="1800" b="0" i="0" u="none" strike="noStrike" kern="0" cap="none" spc="0" normalizeH="0" baseline="0" noProof="0" dirty="0">
                <a:ln>
                  <a:noFill/>
                </a:ln>
                <a:solidFill>
                  <a:prstClr val="black"/>
                </a:solidFill>
                <a:effectLst/>
                <a:uLnTx/>
                <a:uFillTx/>
                <a:latin typeface="Calibri" panose="020F0502020204030204"/>
                <a:ea typeface="Century Gothic"/>
                <a:cs typeface="Century Gothic"/>
                <a:sym typeface="Century Gothic"/>
              </a:rPr>
            </a:br>
            <a:endParaRPr kumimoji="0" lang="en-GB" sz="1800" b="1" i="0" u="none" strike="noStrike" kern="0" cap="none" spc="0" normalizeH="0" baseline="0" noProof="0" dirty="0">
              <a:ln>
                <a:noFill/>
              </a:ln>
              <a:solidFill>
                <a:srgbClr val="007A31"/>
              </a:solidFill>
              <a:effectLst/>
              <a:uLnTx/>
              <a:uFillTx/>
              <a:latin typeface="Calibri" panose="020F0502020204030204"/>
              <a:ea typeface="+mn-ea"/>
              <a:cs typeface="+mn-cs"/>
              <a:sym typeface="Century Gothic"/>
            </a:endParaRPr>
          </a:p>
          <a:p>
            <a:pPr marL="355600" marR="0" lvl="0" indent="-355600" algn="l" defTabSz="457200" rtl="0" eaLnBrk="1" fontAlgn="auto" latinLnBrk="0" hangingPunct="1">
              <a:lnSpc>
                <a:spcPct val="90000"/>
              </a:lnSpc>
              <a:spcBef>
                <a:spcPts val="0"/>
              </a:spcBef>
              <a:spcAft>
                <a:spcPts val="0"/>
              </a:spcAft>
              <a:buClr>
                <a:prstClr val="black"/>
              </a:buClr>
              <a:buSzPct val="100000"/>
              <a:buFont typeface="+mj-lt"/>
              <a:buAutoNum type="arabicPeriod"/>
              <a:tabLst/>
              <a:defRPr/>
            </a:pPr>
            <a:r>
              <a:rPr kumimoji="0" lang="en-GB" sz="1800" b="0" i="0" u="none" strike="noStrike" kern="0" cap="none" spc="0" normalizeH="0" baseline="0" noProof="0" dirty="0">
                <a:ln>
                  <a:noFill/>
                </a:ln>
                <a:solidFill>
                  <a:prstClr val="black"/>
                </a:solidFill>
                <a:effectLst/>
                <a:uLnTx/>
                <a:uFillTx/>
                <a:latin typeface="Calibri" panose="020F0502020204030204"/>
                <a:ea typeface="Century Gothic"/>
                <a:cs typeface="Century Gothic"/>
                <a:sym typeface="Century Gothic"/>
              </a:rPr>
              <a:t>What is the name that West Africans gave to the plant we now call </a:t>
            </a:r>
            <a:r>
              <a:rPr kumimoji="0" lang="en-GB" sz="1800" b="0" i="0" u="none" strike="noStrike" kern="0" cap="none" spc="0" normalizeH="0" baseline="0" noProof="0" dirty="0" smtClean="0">
                <a:ln>
                  <a:noFill/>
                </a:ln>
                <a:solidFill>
                  <a:prstClr val="black"/>
                </a:solidFill>
                <a:effectLst/>
                <a:uLnTx/>
                <a:uFillTx/>
                <a:latin typeface="Calibri" panose="020F0502020204030204"/>
                <a:ea typeface="Century Gothic"/>
                <a:cs typeface="Century Gothic"/>
                <a:sym typeface="Century Gothic"/>
              </a:rPr>
              <a:t>mahogany</a:t>
            </a:r>
            <a:r>
              <a:rPr kumimoji="0" lang="en-GB" sz="1800" b="0" i="0" u="none" strike="noStrike" kern="0" cap="none" spc="0" normalizeH="0" baseline="0" noProof="0" dirty="0">
                <a:ln>
                  <a:noFill/>
                </a:ln>
                <a:solidFill>
                  <a:prstClr val="black"/>
                </a:solidFill>
                <a:effectLst/>
                <a:uLnTx/>
                <a:uFillTx/>
                <a:latin typeface="Calibri" panose="020F0502020204030204"/>
                <a:ea typeface="Century Gothic"/>
                <a:cs typeface="Century Gothic"/>
                <a:sym typeface="Century Gothic"/>
              </a:rPr>
              <a:t>? </a:t>
            </a:r>
            <a:endParaRPr kumimoji="0" lang="en-GB" sz="1800" b="1" i="0" u="none" strike="noStrike" kern="0" cap="none" spc="0" normalizeH="0" baseline="0" noProof="0" dirty="0">
              <a:ln>
                <a:noFill/>
              </a:ln>
              <a:solidFill>
                <a:srgbClr val="007A31"/>
              </a:solidFill>
              <a:effectLst/>
              <a:uLnTx/>
              <a:uFillTx/>
              <a:latin typeface="Calibri" panose="020F0502020204030204"/>
              <a:ea typeface="+mn-ea"/>
              <a:cs typeface="+mn-cs"/>
              <a:sym typeface="Century Gothic"/>
            </a:endParaRPr>
          </a:p>
        </p:txBody>
      </p:sp>
    </p:spTree>
    <p:extLst>
      <p:ext uri="{BB962C8B-B14F-4D97-AF65-F5344CB8AC3E}">
        <p14:creationId xmlns:p14="http://schemas.microsoft.com/office/powerpoint/2010/main" val="20944723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C03D6B-B1F9-657F-4AC7-A2E6E7DA6F10}"/>
            </a:ext>
          </a:extLst>
        </p:cNvPr>
        <p:cNvGrpSpPr/>
        <p:nvPr/>
      </p:nvGrpSpPr>
      <p:grpSpPr>
        <a:xfrm>
          <a:off x="0" y="0"/>
          <a:ext cx="0" cy="0"/>
          <a:chOff x="0" y="0"/>
          <a:chExt cx="0" cy="0"/>
        </a:xfrm>
      </p:grpSpPr>
      <p:sp>
        <p:nvSpPr>
          <p:cNvPr id="2" name="Google Shape;216;p18">
            <a:extLst>
              <a:ext uri="{FF2B5EF4-FFF2-40B4-BE49-F238E27FC236}">
                <a16:creationId xmlns:a16="http://schemas.microsoft.com/office/drawing/2014/main" id="{903B082C-6240-7E4F-024A-BBD0649AA882}"/>
              </a:ext>
            </a:extLst>
          </p:cNvPr>
          <p:cNvSpPr txBox="1">
            <a:spLocks/>
          </p:cNvSpPr>
          <p:nvPr/>
        </p:nvSpPr>
        <p:spPr>
          <a:xfrm>
            <a:off x="360000" y="660039"/>
            <a:ext cx="8502646" cy="5924658"/>
          </a:xfrm>
          <a:prstGeom prst="rect">
            <a:avLst/>
          </a:prstGeom>
          <a:noFill/>
          <a:ln>
            <a:noFill/>
          </a:ln>
        </p:spPr>
        <p:txBody>
          <a:bodyPr spcFirstLastPara="1" vert="horz" wrap="square" lIns="0" tIns="45700" rIns="91425" bIns="45700" rtlCol="0" anchor="t" anchorCtr="0">
            <a:spAutoFit/>
          </a:bodyPr>
          <a:lstStyle>
            <a:lvl1pPr marL="0" indent="0" algn="l" defTabSz="914400" rtl="0" eaLnBrk="1" latinLnBrk="0" hangingPunct="1">
              <a:lnSpc>
                <a:spcPct val="110000"/>
              </a:lnSpc>
              <a:spcBef>
                <a:spcPts val="600"/>
              </a:spcBef>
              <a:buFont typeface="Arial" panose="020B0604020202020204" pitchFamily="34" charset="0"/>
              <a:buNone/>
              <a:defRPr sz="2600" kern="1200">
                <a:solidFill>
                  <a:schemeClr val="tx1"/>
                </a:solidFill>
                <a:latin typeface="Calibri" panose="020F0502020204030204" pitchFamily="34" charset="0"/>
                <a:ea typeface="+mn-ea"/>
                <a:cs typeface="Calibri" panose="020F0502020204030204" pitchFamily="34" charset="0"/>
              </a:defRPr>
            </a:lvl1pPr>
            <a:lvl2pPr marL="269875" indent="-265113" algn="l" defTabSz="914400" rtl="0" eaLnBrk="1" latinLnBrk="0" hangingPunct="1">
              <a:lnSpc>
                <a:spcPct val="110000"/>
              </a:lnSpc>
              <a:spcBef>
                <a:spcPts val="0"/>
              </a:spcBef>
              <a:buClr>
                <a:schemeClr val="tx1"/>
              </a:buClr>
              <a:buSzPct val="100000"/>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2pPr>
            <a:lvl3pPr marL="536575" indent="-266700"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3pPr>
            <a:lvl4pPr marL="801688" indent="-265113"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4pPr>
            <a:lvl5pPr marL="1066800" indent="-265113"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l" rtl="0">
              <a:lnSpc>
                <a:spcPct val="120000"/>
              </a:lnSpc>
              <a:spcBef>
                <a:spcPts val="0"/>
              </a:spcBef>
              <a:spcAft>
                <a:spcPts val="1200"/>
              </a:spcAft>
              <a:buClr>
                <a:schemeClr val="dk1"/>
              </a:buClr>
              <a:buSzPts val="1100"/>
              <a:buFont typeface="Arial"/>
              <a:buNone/>
            </a:pPr>
            <a:r>
              <a:rPr lang="en-GB" sz="2400" b="1" dirty="0">
                <a:solidFill>
                  <a:srgbClr val="BE6226"/>
                </a:solidFill>
                <a:ea typeface="Calibri"/>
                <a:cs typeface="Calibri"/>
                <a:sym typeface="Calibri"/>
              </a:rPr>
              <a:t>Knowledge recap questions </a:t>
            </a:r>
            <a:r>
              <a:rPr lang="en-GB" sz="2400" b="1" dirty="0">
                <a:solidFill>
                  <a:srgbClr val="007A31"/>
                </a:solidFill>
                <a:ea typeface="Calibri"/>
                <a:cs typeface="Calibri"/>
                <a:sym typeface="Calibri"/>
              </a:rPr>
              <a:t>ANSWERS</a:t>
            </a:r>
          </a:p>
          <a:p>
            <a:pPr marL="355600" indent="-355600">
              <a:lnSpc>
                <a:spcPct val="90000"/>
              </a:lnSpc>
              <a:spcBef>
                <a:spcPts val="0"/>
              </a:spcBef>
              <a:buClr>
                <a:schemeClr val="dk1"/>
              </a:buClr>
              <a:buSzPct val="100000"/>
              <a:buFont typeface="+mj-lt"/>
              <a:buAutoNum type="arabicPeriod"/>
            </a:pPr>
            <a:r>
              <a:rPr kumimoji="0" lang="en-GB" sz="1800" b="0" i="0" u="none" strike="noStrike" kern="0" cap="none" spc="0" normalizeH="0" baseline="0" noProof="0" dirty="0">
                <a:ln>
                  <a:noFill/>
                </a:ln>
                <a:solidFill>
                  <a:schemeClr val="tx1"/>
                </a:solidFill>
                <a:effectLst/>
                <a:uLnTx/>
                <a:uFillTx/>
                <a:ea typeface="Century Gothic"/>
                <a:cs typeface="Century Gothic"/>
                <a:sym typeface="Century Gothic"/>
              </a:rPr>
              <a:t>Who lived in Marble Hill in 1761? </a:t>
            </a:r>
            <a:r>
              <a:rPr kumimoji="0" lang="en-GB" sz="1800" b="1" i="0" u="none" strike="noStrike" kern="0" cap="none" spc="0" normalizeH="0" baseline="0" noProof="0" dirty="0">
                <a:ln>
                  <a:noFill/>
                </a:ln>
                <a:solidFill>
                  <a:srgbClr val="007A31"/>
                </a:solidFill>
                <a:effectLst/>
                <a:uLnTx/>
                <a:uFillTx/>
                <a:ea typeface="Century Gothic"/>
                <a:cs typeface="Century Gothic"/>
                <a:sym typeface="Century Gothic"/>
              </a:rPr>
              <a:t>Henrietta Howard</a:t>
            </a:r>
          </a:p>
          <a:p>
            <a:pPr marL="355600" indent="-355600">
              <a:lnSpc>
                <a:spcPct val="90000"/>
              </a:lnSpc>
              <a:spcBef>
                <a:spcPts val="0"/>
              </a:spcBef>
              <a:buClr>
                <a:schemeClr val="dk1"/>
              </a:buClr>
              <a:buSzPct val="100000"/>
              <a:buFont typeface="+mj-lt"/>
              <a:buAutoNum type="arabicPeriod"/>
            </a:pPr>
            <a:r>
              <a:rPr kumimoji="0" lang="en-GB" sz="1800" b="0" i="0" u="none" strike="noStrike" kern="0" cap="none" spc="0" normalizeH="0" baseline="0" noProof="0" dirty="0">
                <a:ln>
                  <a:noFill/>
                </a:ln>
                <a:solidFill>
                  <a:schemeClr val="tx1"/>
                </a:solidFill>
                <a:effectLst/>
                <a:uLnTx/>
                <a:uFillTx/>
                <a:ea typeface="Century Gothic"/>
                <a:cs typeface="Century Gothic"/>
                <a:sym typeface="Century Gothic"/>
              </a:rPr>
              <a:t>Where did the mahogany in Marble Hill house come from? </a:t>
            </a:r>
            <a:r>
              <a:rPr lang="en-GB" sz="1800" b="1" kern="0" dirty="0">
                <a:solidFill>
                  <a:srgbClr val="007A31"/>
                </a:solidFill>
                <a:sym typeface="Century Gothic"/>
              </a:rPr>
              <a:t>Jamaica</a:t>
            </a:r>
          </a:p>
          <a:p>
            <a:pPr marL="355600" indent="-355600">
              <a:lnSpc>
                <a:spcPct val="90000"/>
              </a:lnSpc>
              <a:spcBef>
                <a:spcPts val="0"/>
              </a:spcBef>
              <a:buClr>
                <a:schemeClr val="dk1"/>
              </a:buClr>
              <a:buSzPct val="100000"/>
              <a:buFont typeface="+mj-lt"/>
              <a:buAutoNum type="arabicPeriod"/>
            </a:pPr>
            <a:r>
              <a:rPr kumimoji="0" lang="en-GB" sz="1800" b="0" i="0" u="none" strike="noStrike" kern="0" cap="none" spc="0" normalizeH="0" baseline="0" noProof="0" dirty="0">
                <a:ln>
                  <a:noFill/>
                </a:ln>
                <a:solidFill>
                  <a:schemeClr val="tx1"/>
                </a:solidFill>
                <a:effectLst/>
                <a:uLnTx/>
                <a:uFillTx/>
                <a:ea typeface="Century Gothic"/>
                <a:cs typeface="Century Gothic"/>
                <a:sym typeface="Century Gothic"/>
              </a:rPr>
              <a:t>What word was used for a large casket or barrel filled with sugar? </a:t>
            </a:r>
            <a:r>
              <a:rPr lang="en-GB" sz="1800" b="1" kern="0" dirty="0">
                <a:solidFill>
                  <a:srgbClr val="007A31"/>
                </a:solidFill>
                <a:sym typeface="Century Gothic"/>
              </a:rPr>
              <a:t>Hogshead</a:t>
            </a:r>
          </a:p>
          <a:p>
            <a:pPr marL="355600" indent="-355600">
              <a:lnSpc>
                <a:spcPct val="90000"/>
              </a:lnSpc>
              <a:spcBef>
                <a:spcPts val="0"/>
              </a:spcBef>
              <a:buClr>
                <a:schemeClr val="dk1"/>
              </a:buClr>
              <a:buSzPct val="100000"/>
              <a:buFont typeface="+mj-lt"/>
              <a:buAutoNum type="arabicPeriod"/>
            </a:pPr>
            <a:r>
              <a:rPr kumimoji="0" lang="en-GB" sz="1800" b="0" i="0" u="none" strike="noStrike" kern="0" cap="none" spc="0" normalizeH="0" baseline="0" noProof="0" dirty="0">
                <a:ln>
                  <a:noFill/>
                </a:ln>
                <a:solidFill>
                  <a:schemeClr val="tx1"/>
                </a:solidFill>
                <a:effectLst/>
                <a:uLnTx/>
                <a:uFillTx/>
                <a:ea typeface="Century Gothic"/>
                <a:cs typeface="Century Gothic"/>
                <a:sym typeface="Century Gothic"/>
              </a:rPr>
              <a:t>Which city was the most valuable city in all of Jamaica? </a:t>
            </a:r>
            <a:r>
              <a:rPr lang="en-GB" sz="1800" b="1" kern="0" dirty="0">
                <a:solidFill>
                  <a:srgbClr val="007A31"/>
                </a:solidFill>
                <a:sym typeface="Century Gothic"/>
              </a:rPr>
              <a:t>Kingston</a:t>
            </a:r>
          </a:p>
          <a:p>
            <a:pPr marL="355600" indent="-355600">
              <a:lnSpc>
                <a:spcPct val="90000"/>
              </a:lnSpc>
              <a:spcBef>
                <a:spcPts val="0"/>
              </a:spcBef>
              <a:buClr>
                <a:schemeClr val="dk1"/>
              </a:buClr>
              <a:buSzPct val="100000"/>
              <a:buFont typeface="+mj-lt"/>
              <a:buAutoNum type="arabicPeriod"/>
            </a:pPr>
            <a:r>
              <a:rPr kumimoji="0" lang="en-GB" sz="1800" b="0" i="0" u="none" strike="noStrike" kern="0" cap="none" spc="0" normalizeH="0" baseline="0" noProof="0" dirty="0">
                <a:ln>
                  <a:noFill/>
                </a:ln>
                <a:solidFill>
                  <a:schemeClr val="tx1"/>
                </a:solidFill>
                <a:effectLst/>
                <a:uLnTx/>
                <a:uFillTx/>
                <a:ea typeface="Century Gothic"/>
                <a:cs typeface="Century Gothic"/>
                <a:sym typeface="Century Gothic"/>
              </a:rPr>
              <a:t>How many enslaved people were forcibly brought to this city in 1761? </a:t>
            </a:r>
            <a:r>
              <a:rPr lang="en-GB" sz="1800" b="1" kern="0" dirty="0">
                <a:solidFill>
                  <a:srgbClr val="007A31"/>
                </a:solidFill>
                <a:sym typeface="Century Gothic"/>
              </a:rPr>
              <a:t>Almost 6,500</a:t>
            </a:r>
          </a:p>
          <a:p>
            <a:pPr marL="355600" indent="-355600">
              <a:lnSpc>
                <a:spcPct val="90000"/>
              </a:lnSpc>
              <a:spcBef>
                <a:spcPts val="0"/>
              </a:spcBef>
              <a:buClr>
                <a:schemeClr val="dk1"/>
              </a:buClr>
              <a:buSzPct val="100000"/>
              <a:buFont typeface="+mj-lt"/>
              <a:buAutoNum type="arabicPeriod"/>
            </a:pPr>
            <a:r>
              <a:rPr kumimoji="0" lang="en-GB" sz="1800" b="0" i="0" u="none" strike="noStrike" kern="0" cap="none" spc="0" normalizeH="0" baseline="0" noProof="0" dirty="0">
                <a:ln>
                  <a:noFill/>
                </a:ln>
                <a:solidFill>
                  <a:schemeClr val="tx1"/>
                </a:solidFill>
                <a:effectLst/>
                <a:uLnTx/>
                <a:uFillTx/>
                <a:ea typeface="Century Gothic"/>
                <a:cs typeface="Century Gothic"/>
                <a:sym typeface="Century Gothic"/>
              </a:rPr>
              <a:t>Why did plantation owners fell mahogany trees in Jamaica?</a:t>
            </a:r>
            <a:br>
              <a:rPr kumimoji="0" lang="en-GB" sz="1800" b="0" i="0" u="none" strike="noStrike" kern="0" cap="none" spc="0" normalizeH="0" baseline="0" noProof="0" dirty="0">
                <a:ln>
                  <a:noFill/>
                </a:ln>
                <a:solidFill>
                  <a:schemeClr val="tx1"/>
                </a:solidFill>
                <a:effectLst/>
                <a:uLnTx/>
                <a:uFillTx/>
                <a:ea typeface="Century Gothic"/>
                <a:cs typeface="Century Gothic"/>
                <a:sym typeface="Century Gothic"/>
              </a:rPr>
            </a:br>
            <a:r>
              <a:rPr lang="en-GB" sz="1800" b="1" kern="0" dirty="0">
                <a:solidFill>
                  <a:srgbClr val="007A31"/>
                </a:solidFill>
                <a:sym typeface="Century Gothic"/>
              </a:rPr>
              <a:t>To clear new land to plant more sugar cane.</a:t>
            </a:r>
          </a:p>
          <a:p>
            <a:pPr marL="355600" indent="-355600">
              <a:lnSpc>
                <a:spcPct val="90000"/>
              </a:lnSpc>
              <a:spcBef>
                <a:spcPts val="0"/>
              </a:spcBef>
              <a:buClr>
                <a:schemeClr val="dk1"/>
              </a:buClr>
              <a:buSzPct val="100000"/>
              <a:buFont typeface="+mj-lt"/>
              <a:buAutoNum type="arabicPeriod"/>
            </a:pPr>
            <a:r>
              <a:rPr kumimoji="0" lang="en-GB" sz="1800" b="0" i="0" u="none" strike="noStrike" kern="0" cap="none" spc="0" normalizeH="0" baseline="0" noProof="0" dirty="0">
                <a:ln>
                  <a:noFill/>
                </a:ln>
                <a:solidFill>
                  <a:schemeClr val="tx1"/>
                </a:solidFill>
                <a:effectLst/>
                <a:uLnTx/>
                <a:uFillTx/>
                <a:ea typeface="Century Gothic"/>
                <a:cs typeface="Century Gothic"/>
                <a:sym typeface="Century Gothic"/>
              </a:rPr>
              <a:t>When did the British take Jamaica from the Spanish? </a:t>
            </a:r>
            <a:r>
              <a:rPr lang="en-GB" sz="1800" b="1" kern="0" dirty="0">
                <a:solidFill>
                  <a:srgbClr val="007A31"/>
                </a:solidFill>
                <a:sym typeface="Century Gothic"/>
              </a:rPr>
              <a:t>1655 under Oliver Cromwell </a:t>
            </a:r>
          </a:p>
          <a:p>
            <a:pPr marL="355600" indent="-355600">
              <a:lnSpc>
                <a:spcPct val="90000"/>
              </a:lnSpc>
              <a:spcBef>
                <a:spcPts val="0"/>
              </a:spcBef>
              <a:buClr>
                <a:schemeClr val="dk1"/>
              </a:buClr>
              <a:buSzPct val="100000"/>
              <a:buFont typeface="+mj-lt"/>
              <a:buAutoNum type="arabicPeriod"/>
            </a:pPr>
            <a:r>
              <a:rPr kumimoji="0" lang="en-GB" sz="1800" b="0" i="0" u="none" strike="noStrike" kern="0" cap="none" spc="0" normalizeH="0" baseline="0" noProof="0" dirty="0">
                <a:ln>
                  <a:noFill/>
                </a:ln>
                <a:solidFill>
                  <a:schemeClr val="tx1"/>
                </a:solidFill>
                <a:effectLst/>
                <a:uLnTx/>
                <a:uFillTx/>
                <a:ea typeface="Century Gothic"/>
                <a:cs typeface="Century Gothic"/>
                <a:sym typeface="Century Gothic"/>
              </a:rPr>
              <a:t>What language did many Nigerians who were enslaved speak? </a:t>
            </a:r>
            <a:r>
              <a:rPr lang="en-GB" sz="1800" b="1" kern="0" dirty="0">
                <a:solidFill>
                  <a:srgbClr val="007A31"/>
                </a:solidFill>
                <a:sym typeface="Century Gothic"/>
              </a:rPr>
              <a:t>Yoruba and Igbo</a:t>
            </a:r>
          </a:p>
          <a:p>
            <a:pPr marL="355600" indent="-355600">
              <a:lnSpc>
                <a:spcPct val="90000"/>
              </a:lnSpc>
              <a:spcBef>
                <a:spcPts val="0"/>
              </a:spcBef>
              <a:buClr>
                <a:schemeClr val="dk1"/>
              </a:buClr>
              <a:buSzPct val="100000"/>
              <a:buFont typeface="+mj-lt"/>
              <a:buAutoNum type="arabicPeriod"/>
            </a:pPr>
            <a:r>
              <a:rPr kumimoji="0" lang="en-GB" sz="1800" b="0" i="0" u="none" strike="noStrike" kern="0" cap="none" spc="0" normalizeH="0" baseline="0" noProof="0" dirty="0">
                <a:ln>
                  <a:noFill/>
                </a:ln>
                <a:solidFill>
                  <a:schemeClr val="tx1"/>
                </a:solidFill>
                <a:effectLst/>
                <a:uLnTx/>
                <a:uFillTx/>
                <a:ea typeface="Century Gothic"/>
                <a:cs typeface="Century Gothic"/>
                <a:sym typeface="Century Gothic"/>
              </a:rPr>
              <a:t>What is the name given to the journey from West Africa to the Caribbean during the transatlantic trade? </a:t>
            </a:r>
            <a:r>
              <a:rPr lang="en-GB" sz="1800" b="1" kern="0" dirty="0">
                <a:solidFill>
                  <a:srgbClr val="007A31"/>
                </a:solidFill>
                <a:sym typeface="Century Gothic"/>
              </a:rPr>
              <a:t>The Middle Passage</a:t>
            </a:r>
          </a:p>
          <a:p>
            <a:pPr marL="355600" indent="-355600">
              <a:lnSpc>
                <a:spcPct val="90000"/>
              </a:lnSpc>
              <a:spcBef>
                <a:spcPts val="0"/>
              </a:spcBef>
              <a:buClr>
                <a:schemeClr val="dk1"/>
              </a:buClr>
              <a:buSzPct val="100000"/>
              <a:buFont typeface="+mj-lt"/>
              <a:buAutoNum type="arabicPeriod"/>
            </a:pPr>
            <a:r>
              <a:rPr kumimoji="0" lang="en-GB" sz="1800" b="0" i="0" u="none" strike="noStrike" kern="0" cap="none" spc="0" normalizeH="0" baseline="0" noProof="0" dirty="0">
                <a:ln>
                  <a:noFill/>
                </a:ln>
                <a:solidFill>
                  <a:schemeClr val="tx1"/>
                </a:solidFill>
                <a:effectLst/>
                <a:uLnTx/>
                <a:uFillTx/>
                <a:ea typeface="Century Gothic"/>
                <a:cs typeface="Century Gothic"/>
                <a:sym typeface="Century Gothic"/>
              </a:rPr>
              <a:t>How many enslaved Africans were trafficked across the Atlantic? </a:t>
            </a:r>
            <a:r>
              <a:rPr lang="en-GB" sz="1800" b="1" kern="0" dirty="0">
                <a:solidFill>
                  <a:srgbClr val="007A31"/>
                </a:solidFill>
                <a:sym typeface="Century Gothic"/>
              </a:rPr>
              <a:t>12.5 million</a:t>
            </a:r>
          </a:p>
          <a:p>
            <a:pPr marL="355600" indent="-355600">
              <a:lnSpc>
                <a:spcPct val="90000"/>
              </a:lnSpc>
              <a:spcBef>
                <a:spcPts val="0"/>
              </a:spcBef>
              <a:buClr>
                <a:schemeClr val="dk1"/>
              </a:buClr>
              <a:buSzPct val="100000"/>
              <a:buFont typeface="+mj-lt"/>
              <a:buAutoNum type="arabicPeriod"/>
            </a:pPr>
            <a:r>
              <a:rPr kumimoji="0" lang="en-GB" sz="1800" b="0" i="0" u="none" strike="noStrike" kern="0" cap="none" spc="0" normalizeH="0" baseline="0" noProof="0" dirty="0">
                <a:ln>
                  <a:noFill/>
                </a:ln>
                <a:solidFill>
                  <a:schemeClr val="tx1"/>
                </a:solidFill>
                <a:effectLst/>
                <a:uLnTx/>
                <a:uFillTx/>
                <a:ea typeface="Century Gothic"/>
                <a:cs typeface="Century Gothic"/>
                <a:sym typeface="Century Gothic"/>
              </a:rPr>
              <a:t>Name four commodities that were produced by enslaved Africans to be taken</a:t>
            </a:r>
            <a:br>
              <a:rPr kumimoji="0" lang="en-GB" sz="1800" b="0" i="0" u="none" strike="noStrike" kern="0" cap="none" spc="0" normalizeH="0" baseline="0" noProof="0" dirty="0">
                <a:ln>
                  <a:noFill/>
                </a:ln>
                <a:solidFill>
                  <a:schemeClr val="tx1"/>
                </a:solidFill>
                <a:effectLst/>
                <a:uLnTx/>
                <a:uFillTx/>
                <a:ea typeface="Century Gothic"/>
                <a:cs typeface="Century Gothic"/>
                <a:sym typeface="Century Gothic"/>
              </a:rPr>
            </a:br>
            <a:r>
              <a:rPr kumimoji="0" lang="en-GB" sz="1800" b="0" i="0" u="none" strike="noStrike" kern="0" cap="none" spc="0" normalizeH="0" baseline="0" noProof="0" dirty="0">
                <a:ln>
                  <a:noFill/>
                </a:ln>
                <a:solidFill>
                  <a:schemeClr val="tx1"/>
                </a:solidFill>
                <a:effectLst/>
                <a:uLnTx/>
                <a:uFillTx/>
                <a:ea typeface="Century Gothic"/>
                <a:cs typeface="Century Gothic"/>
                <a:sym typeface="Century Gothic"/>
              </a:rPr>
              <a:t>to Europe. </a:t>
            </a:r>
            <a:r>
              <a:rPr lang="en-GB" sz="1800" b="1" kern="0" dirty="0">
                <a:solidFill>
                  <a:srgbClr val="007A31"/>
                </a:solidFill>
                <a:sym typeface="Century Gothic"/>
              </a:rPr>
              <a:t>Sugar, cotton, tobacco, mahogany </a:t>
            </a:r>
          </a:p>
          <a:p>
            <a:pPr marL="355600" indent="-355600">
              <a:lnSpc>
                <a:spcPct val="90000"/>
              </a:lnSpc>
              <a:spcBef>
                <a:spcPts val="0"/>
              </a:spcBef>
              <a:buClr>
                <a:schemeClr val="dk1"/>
              </a:buClr>
              <a:buSzPct val="100000"/>
              <a:buFont typeface="+mj-lt"/>
              <a:buAutoNum type="arabicPeriod"/>
            </a:pPr>
            <a:r>
              <a:rPr kumimoji="0" lang="en-GB" sz="1800" b="0" i="0" u="none" strike="noStrike" kern="0" cap="none" spc="0" normalizeH="0" baseline="0" noProof="0" dirty="0">
                <a:ln>
                  <a:noFill/>
                </a:ln>
                <a:solidFill>
                  <a:schemeClr val="tx1"/>
                </a:solidFill>
                <a:effectLst/>
                <a:uLnTx/>
                <a:uFillTx/>
                <a:ea typeface="Century Gothic"/>
                <a:cs typeface="Century Gothic"/>
                <a:sym typeface="Century Gothic"/>
              </a:rPr>
              <a:t>Name four different ports where the transatlantic trade begun.</a:t>
            </a:r>
            <a:br>
              <a:rPr kumimoji="0" lang="en-GB" sz="1800" b="0" i="0" u="none" strike="noStrike" kern="0" cap="none" spc="0" normalizeH="0" baseline="0" noProof="0" dirty="0">
                <a:ln>
                  <a:noFill/>
                </a:ln>
                <a:solidFill>
                  <a:schemeClr val="tx1"/>
                </a:solidFill>
                <a:effectLst/>
                <a:uLnTx/>
                <a:uFillTx/>
                <a:ea typeface="Century Gothic"/>
                <a:cs typeface="Century Gothic"/>
                <a:sym typeface="Century Gothic"/>
              </a:rPr>
            </a:br>
            <a:r>
              <a:rPr lang="en-GB" sz="1800" b="1" kern="0" dirty="0">
                <a:solidFill>
                  <a:srgbClr val="007A31"/>
                </a:solidFill>
                <a:sym typeface="Century Gothic"/>
              </a:rPr>
              <a:t>London, Bristol, Liverpool and Amsterdam</a:t>
            </a:r>
          </a:p>
          <a:p>
            <a:pPr marL="355600" indent="-355600">
              <a:lnSpc>
                <a:spcPct val="90000"/>
              </a:lnSpc>
              <a:spcBef>
                <a:spcPts val="0"/>
              </a:spcBef>
              <a:buClr>
                <a:schemeClr val="dk1"/>
              </a:buClr>
              <a:buSzPct val="100000"/>
              <a:buFont typeface="+mj-lt"/>
              <a:buAutoNum type="arabicPeriod"/>
            </a:pPr>
            <a:r>
              <a:rPr kumimoji="0" lang="en-GB" sz="1800" b="0" i="0" u="none" strike="noStrike" kern="0" cap="none" spc="0" normalizeH="0" baseline="0" noProof="0" dirty="0">
                <a:ln>
                  <a:noFill/>
                </a:ln>
                <a:solidFill>
                  <a:schemeClr val="tx1"/>
                </a:solidFill>
                <a:effectLst/>
                <a:uLnTx/>
                <a:uFillTx/>
                <a:ea typeface="Century Gothic"/>
                <a:cs typeface="Century Gothic"/>
                <a:sym typeface="Century Gothic"/>
              </a:rPr>
              <a:t>What is the name of one of the largest slave trading ports in West Africa? </a:t>
            </a:r>
            <a:r>
              <a:rPr lang="en-GB" sz="1800" b="1" kern="0" dirty="0">
                <a:solidFill>
                  <a:srgbClr val="007A31"/>
                </a:solidFill>
                <a:sym typeface="Century Gothic"/>
              </a:rPr>
              <a:t>Whydah</a:t>
            </a:r>
          </a:p>
          <a:p>
            <a:pPr marL="355600" indent="-355600">
              <a:lnSpc>
                <a:spcPct val="90000"/>
              </a:lnSpc>
              <a:spcBef>
                <a:spcPts val="0"/>
              </a:spcBef>
              <a:buClr>
                <a:schemeClr val="dk1"/>
              </a:buClr>
              <a:buSzPct val="100000"/>
              <a:buFont typeface="+mj-lt"/>
              <a:buAutoNum type="arabicPeriod"/>
            </a:pPr>
            <a:r>
              <a:rPr kumimoji="0" lang="en-GB" sz="1800" b="0" i="0" u="none" strike="noStrike" kern="0" cap="none" spc="0" normalizeH="0" baseline="0" noProof="0" dirty="0">
                <a:ln>
                  <a:noFill/>
                </a:ln>
                <a:solidFill>
                  <a:schemeClr val="tx1"/>
                </a:solidFill>
                <a:effectLst/>
                <a:uLnTx/>
                <a:uFillTx/>
                <a:ea typeface="Century Gothic"/>
                <a:cs typeface="Century Gothic"/>
                <a:sym typeface="Century Gothic"/>
              </a:rPr>
              <a:t>What did West African women traditionally use mahogany for?</a:t>
            </a:r>
            <a:br>
              <a:rPr kumimoji="0" lang="en-GB" sz="1800" b="0" i="0" u="none" strike="noStrike" kern="0" cap="none" spc="0" normalizeH="0" baseline="0" noProof="0" dirty="0">
                <a:ln>
                  <a:noFill/>
                </a:ln>
                <a:solidFill>
                  <a:schemeClr val="tx1"/>
                </a:solidFill>
                <a:effectLst/>
                <a:uLnTx/>
                <a:uFillTx/>
                <a:ea typeface="Century Gothic"/>
                <a:cs typeface="Century Gothic"/>
                <a:sym typeface="Century Gothic"/>
              </a:rPr>
            </a:br>
            <a:r>
              <a:rPr lang="en-GB" sz="1800" b="1" kern="0" dirty="0">
                <a:solidFill>
                  <a:srgbClr val="007A31"/>
                </a:solidFill>
                <a:sym typeface="Century Gothic"/>
              </a:rPr>
              <a:t>Medicinal purposes – ground to a powder and mixed with water to make a pulp.</a:t>
            </a:r>
          </a:p>
          <a:p>
            <a:pPr marL="355600" indent="-355600">
              <a:lnSpc>
                <a:spcPct val="90000"/>
              </a:lnSpc>
              <a:spcBef>
                <a:spcPts val="0"/>
              </a:spcBef>
              <a:buClr>
                <a:schemeClr val="dk1"/>
              </a:buClr>
              <a:buSzPct val="100000"/>
              <a:buFont typeface="+mj-lt"/>
              <a:buAutoNum type="arabicPeriod"/>
            </a:pPr>
            <a:r>
              <a:rPr kumimoji="0" lang="en-GB" sz="1800" b="0" i="0" u="none" strike="noStrike" kern="0" cap="none" spc="0" normalizeH="0" baseline="0" noProof="0" dirty="0">
                <a:ln>
                  <a:noFill/>
                </a:ln>
                <a:solidFill>
                  <a:schemeClr val="tx1"/>
                </a:solidFill>
                <a:effectLst/>
                <a:uLnTx/>
                <a:uFillTx/>
                <a:ea typeface="Century Gothic"/>
                <a:cs typeface="Century Gothic"/>
                <a:sym typeface="Century Gothic"/>
              </a:rPr>
              <a:t>What is the name that West Africans gave to the plant we now call </a:t>
            </a:r>
            <a:r>
              <a:rPr kumimoji="0" lang="en-GB" sz="1800" b="0" i="0" u="none" strike="noStrike" kern="0" cap="none" spc="0" normalizeH="0" baseline="0" noProof="0" dirty="0" smtClean="0">
                <a:ln>
                  <a:noFill/>
                </a:ln>
                <a:solidFill>
                  <a:schemeClr val="tx1"/>
                </a:solidFill>
                <a:effectLst/>
                <a:uLnTx/>
                <a:uFillTx/>
                <a:ea typeface="Century Gothic"/>
                <a:cs typeface="Century Gothic"/>
                <a:sym typeface="Century Gothic"/>
              </a:rPr>
              <a:t>mahogany</a:t>
            </a:r>
            <a:r>
              <a:rPr kumimoji="0" lang="en-GB" sz="1800" b="0" i="0" u="none" strike="noStrike" kern="0" cap="none" spc="0" normalizeH="0" baseline="0" noProof="0" dirty="0">
                <a:ln>
                  <a:noFill/>
                </a:ln>
                <a:solidFill>
                  <a:schemeClr val="tx1"/>
                </a:solidFill>
                <a:effectLst/>
                <a:uLnTx/>
                <a:uFillTx/>
                <a:ea typeface="Century Gothic"/>
                <a:cs typeface="Century Gothic"/>
                <a:sym typeface="Century Gothic"/>
              </a:rPr>
              <a:t>? </a:t>
            </a:r>
            <a:r>
              <a:rPr kumimoji="0" lang="en-GB" sz="1800" b="1" i="1" u="none" strike="noStrike" kern="0" cap="none" spc="0" normalizeH="0" baseline="0" noProof="0" dirty="0">
                <a:ln>
                  <a:noFill/>
                </a:ln>
                <a:solidFill>
                  <a:srgbClr val="007A31"/>
                </a:solidFill>
                <a:effectLst/>
                <a:uLnTx/>
                <a:uFillTx/>
                <a:ea typeface="Century Gothic"/>
                <a:cs typeface="Century Gothic"/>
                <a:sym typeface="Century Gothic"/>
              </a:rPr>
              <a:t>m</a:t>
            </a:r>
            <a:r>
              <a:rPr lang="en-GB" sz="1800" b="1" i="1" kern="0" dirty="0">
                <a:solidFill>
                  <a:srgbClr val="007A31"/>
                </a:solidFill>
                <a:sym typeface="Century Gothic"/>
              </a:rPr>
              <a:t>’</a:t>
            </a:r>
            <a:r>
              <a:rPr lang="en-GB" sz="1800" b="1" i="1" kern="0" dirty="0" err="1">
                <a:solidFill>
                  <a:srgbClr val="007A31"/>
                </a:solidFill>
                <a:sym typeface="Century Gothic"/>
              </a:rPr>
              <a:t>oganwo</a:t>
            </a:r>
            <a:endParaRPr lang="en-GB" sz="1800" b="1" i="1" kern="0" dirty="0">
              <a:solidFill>
                <a:srgbClr val="007A31"/>
              </a:solidFill>
              <a:sym typeface="Century Gothic"/>
            </a:endParaRPr>
          </a:p>
        </p:txBody>
      </p:sp>
    </p:spTree>
    <p:extLst>
      <p:ext uri="{BB962C8B-B14F-4D97-AF65-F5344CB8AC3E}">
        <p14:creationId xmlns:p14="http://schemas.microsoft.com/office/powerpoint/2010/main" val="38462190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A9F27359-D134-B0B4-B57B-47CBCF1D0EB1}"/>
              </a:ext>
            </a:extLst>
          </p:cNvPr>
          <p:cNvSpPr txBox="1"/>
          <p:nvPr/>
        </p:nvSpPr>
        <p:spPr>
          <a:xfrm>
            <a:off x="615710" y="5505416"/>
            <a:ext cx="8174723" cy="830997"/>
          </a:xfrm>
          <a:prstGeom prst="rect">
            <a:avLst/>
          </a:prstGeom>
          <a:noFill/>
        </p:spPr>
        <p:txBody>
          <a:bodyPr wrap="square" lIns="0" tIns="0" rIns="0" bIns="0">
            <a:spAutoFit/>
          </a:bodyPr>
          <a:lstStyle>
            <a:defPPr>
              <a:defRPr lang="en-US"/>
            </a:defPPr>
            <a:lvl1pPr>
              <a:defRPr b="1">
                <a:solidFill>
                  <a:schemeClr val="accent1">
                    <a:lumMod val="75000"/>
                  </a:schemeClr>
                </a:solidFill>
                <a:latin typeface="Calibri"/>
                <a:ea typeface="Calibri"/>
                <a:cs typeface="Calibri"/>
              </a:defRPr>
            </a:lvl1pPr>
          </a:lstStyle>
          <a:p>
            <a:r>
              <a:rPr lang="en-GB" b="0" i="1" dirty="0">
                <a:solidFill>
                  <a:srgbClr val="BE6226"/>
                </a:solidFill>
                <a:sym typeface="Calibri"/>
              </a:rPr>
              <a:t>Henrietta Howard enjoyed drinking her steaming hot tea with lumps of sugar whilst sat at her mahogany tea table. Marble Hill, the beautiful house that she helped to design, was filled with mahogany floorboards, a staircase and furniture; the height of fashion. </a:t>
            </a:r>
          </a:p>
        </p:txBody>
      </p:sp>
      <p:pic>
        <p:nvPicPr>
          <p:cNvPr id="4" name="Picture 3">
            <a:extLst>
              <a:ext uri="{FF2B5EF4-FFF2-40B4-BE49-F238E27FC236}">
                <a16:creationId xmlns:a16="http://schemas.microsoft.com/office/drawing/2014/main" id="{039B9DA7-D882-2ADF-A8F2-0F2F7E2576A3}"/>
              </a:ext>
            </a:extLst>
          </p:cNvPr>
          <p:cNvPicPr>
            <a:picLocks noChangeAspect="1"/>
          </p:cNvPicPr>
          <p:nvPr/>
        </p:nvPicPr>
        <p:blipFill>
          <a:blip r:embed="rId3" cstate="print">
            <a:extLst>
              <a:ext uri="{28A0092B-C50C-407E-A947-70E740481C1C}">
                <a14:useLocalDpi xmlns:a14="http://schemas.microsoft.com/office/drawing/2010/main"/>
              </a:ext>
            </a:extLst>
          </a:blip>
          <a:srcRect t="25214"/>
          <a:stretch/>
        </p:blipFill>
        <p:spPr>
          <a:xfrm>
            <a:off x="615710" y="1465029"/>
            <a:ext cx="7920679" cy="4266419"/>
          </a:xfrm>
          <a:prstGeom prst="rect">
            <a:avLst/>
          </a:prstGeom>
        </p:spPr>
      </p:pic>
    </p:spTree>
    <p:extLst>
      <p:ext uri="{BB962C8B-B14F-4D97-AF65-F5344CB8AC3E}">
        <p14:creationId xmlns:p14="http://schemas.microsoft.com/office/powerpoint/2010/main" val="35152855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50E226-1E07-6926-75CB-44B95771F156}"/>
            </a:ext>
          </a:extLst>
        </p:cNvPr>
        <p:cNvGrpSpPr/>
        <p:nvPr/>
      </p:nvGrpSpPr>
      <p:grpSpPr>
        <a:xfrm>
          <a:off x="0" y="0"/>
          <a:ext cx="0" cy="0"/>
          <a:chOff x="0" y="0"/>
          <a:chExt cx="0" cy="0"/>
        </a:xfrm>
      </p:grpSpPr>
      <p:sp>
        <p:nvSpPr>
          <p:cNvPr id="9" name="TextBox 8">
            <a:extLst>
              <a:ext uri="{FF2B5EF4-FFF2-40B4-BE49-F238E27FC236}">
                <a16:creationId xmlns:a16="http://schemas.microsoft.com/office/drawing/2014/main" id="{F5F6D191-FD39-3FA7-E3B0-D68E76B9F83A}"/>
              </a:ext>
            </a:extLst>
          </p:cNvPr>
          <p:cNvSpPr txBox="1"/>
          <p:nvPr/>
        </p:nvSpPr>
        <p:spPr>
          <a:xfrm>
            <a:off x="1130497" y="5772206"/>
            <a:ext cx="4885786" cy="553998"/>
          </a:xfrm>
          <a:prstGeom prst="rect">
            <a:avLst/>
          </a:prstGeom>
          <a:noFill/>
        </p:spPr>
        <p:txBody>
          <a:bodyPr wrap="square" lIns="0" tIns="0" rIns="0" bIns="0">
            <a:spAutoFit/>
          </a:bodyPr>
          <a:lstStyle>
            <a:defPPr>
              <a:defRPr lang="en-US"/>
            </a:defPPr>
            <a:lvl1pPr>
              <a:defRPr b="1">
                <a:solidFill>
                  <a:schemeClr val="accent1">
                    <a:lumMod val="75000"/>
                  </a:schemeClr>
                </a:solidFill>
                <a:latin typeface="Calibri"/>
                <a:ea typeface="Calibri"/>
                <a:cs typeface="Calibri"/>
              </a:defRPr>
            </a:lvl1pPr>
          </a:lstStyle>
          <a:p>
            <a:r>
              <a:rPr lang="en-GB" b="0" i="1" dirty="0">
                <a:solidFill>
                  <a:srgbClr val="BE6226"/>
                </a:solidFill>
                <a:sym typeface="Calibri"/>
              </a:rPr>
              <a:t>Mahogany furniture – the height of fashion in eighteenth-century homes, including Marble Hill.</a:t>
            </a:r>
          </a:p>
        </p:txBody>
      </p:sp>
      <p:pic>
        <p:nvPicPr>
          <p:cNvPr id="8" name="Picture 7" descr="A close-up of a table&#10;&#10;AI-generated content may be incorrect.">
            <a:extLst>
              <a:ext uri="{FF2B5EF4-FFF2-40B4-BE49-F238E27FC236}">
                <a16:creationId xmlns:a16="http://schemas.microsoft.com/office/drawing/2014/main" id="{B50057D2-1A06-0173-CB7D-8B5440629199}"/>
              </a:ext>
            </a:extLst>
          </p:cNvPr>
          <p:cNvPicPr>
            <a:picLocks noChangeAspect="1"/>
          </p:cNvPicPr>
          <p:nvPr/>
        </p:nvPicPr>
        <p:blipFill>
          <a:blip r:embed="rId3"/>
          <a:stretch>
            <a:fillRect/>
          </a:stretch>
        </p:blipFill>
        <p:spPr>
          <a:xfrm>
            <a:off x="1130497" y="1194240"/>
            <a:ext cx="6883005" cy="4469520"/>
          </a:xfrm>
          <a:prstGeom prst="rect">
            <a:avLst/>
          </a:prstGeom>
        </p:spPr>
      </p:pic>
    </p:spTree>
    <p:extLst>
      <p:ext uri="{BB962C8B-B14F-4D97-AF65-F5344CB8AC3E}">
        <p14:creationId xmlns:p14="http://schemas.microsoft.com/office/powerpoint/2010/main" val="14372559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4DD5CC-7EB1-E8E7-6147-8866F1414BC5}"/>
            </a:ext>
          </a:extLst>
        </p:cNvPr>
        <p:cNvGrpSpPr/>
        <p:nvPr/>
      </p:nvGrpSpPr>
      <p:grpSpPr>
        <a:xfrm>
          <a:off x="0" y="0"/>
          <a:ext cx="0" cy="0"/>
          <a:chOff x="0" y="0"/>
          <a:chExt cx="0" cy="0"/>
        </a:xfrm>
      </p:grpSpPr>
      <p:sp>
        <p:nvSpPr>
          <p:cNvPr id="9" name="TextBox 8">
            <a:extLst>
              <a:ext uri="{FF2B5EF4-FFF2-40B4-BE49-F238E27FC236}">
                <a16:creationId xmlns:a16="http://schemas.microsoft.com/office/drawing/2014/main" id="{F4097896-AB0B-E574-38B4-E87C993D2520}"/>
              </a:ext>
            </a:extLst>
          </p:cNvPr>
          <p:cNvSpPr txBox="1"/>
          <p:nvPr/>
        </p:nvSpPr>
        <p:spPr>
          <a:xfrm>
            <a:off x="595902" y="5964095"/>
            <a:ext cx="7502963" cy="553998"/>
          </a:xfrm>
          <a:prstGeom prst="rect">
            <a:avLst/>
          </a:prstGeom>
          <a:noFill/>
        </p:spPr>
        <p:txBody>
          <a:bodyPr wrap="square" lIns="0" tIns="0" rIns="0" bIns="0">
            <a:spAutoFit/>
          </a:bodyPr>
          <a:lstStyle>
            <a:defPPr>
              <a:defRPr lang="en-US"/>
            </a:defPPr>
            <a:lvl1pPr>
              <a:defRPr b="1">
                <a:solidFill>
                  <a:schemeClr val="accent1">
                    <a:lumMod val="75000"/>
                  </a:schemeClr>
                </a:solidFill>
                <a:latin typeface="Calibri"/>
                <a:ea typeface="Calibri"/>
                <a:cs typeface="Calibri"/>
              </a:defRPr>
            </a:lvl1pPr>
          </a:lstStyle>
          <a:p>
            <a:r>
              <a:rPr lang="en-GB" b="0" i="1" dirty="0">
                <a:solidFill>
                  <a:srgbClr val="BE6226"/>
                </a:solidFill>
                <a:sym typeface="Calibri"/>
              </a:rPr>
              <a:t>Most mahogany that the British used to produce furniture and housing designs had been taken from Jamaican mahogany trees and, later, Honduras. </a:t>
            </a:r>
          </a:p>
        </p:txBody>
      </p:sp>
      <p:pic>
        <p:nvPicPr>
          <p:cNvPr id="4" name="Picture 3">
            <a:extLst>
              <a:ext uri="{FF2B5EF4-FFF2-40B4-BE49-F238E27FC236}">
                <a16:creationId xmlns:a16="http://schemas.microsoft.com/office/drawing/2014/main" id="{7CB433C9-ED25-7944-A3ED-053FF269F23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5902" y="710691"/>
            <a:ext cx="7746715" cy="5165509"/>
          </a:xfrm>
          <a:prstGeom prst="rect">
            <a:avLst/>
          </a:prstGeom>
        </p:spPr>
      </p:pic>
    </p:spTree>
    <p:extLst>
      <p:ext uri="{BB962C8B-B14F-4D97-AF65-F5344CB8AC3E}">
        <p14:creationId xmlns:p14="http://schemas.microsoft.com/office/powerpoint/2010/main" val="5608627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EDBE94-2005-C6C5-9328-411F92F6D794}"/>
            </a:ext>
          </a:extLst>
        </p:cNvPr>
        <p:cNvGrpSpPr/>
        <p:nvPr/>
      </p:nvGrpSpPr>
      <p:grpSpPr>
        <a:xfrm>
          <a:off x="0" y="0"/>
          <a:ext cx="0" cy="0"/>
          <a:chOff x="0" y="0"/>
          <a:chExt cx="0" cy="0"/>
        </a:xfrm>
      </p:grpSpPr>
      <p:sp>
        <p:nvSpPr>
          <p:cNvPr id="2" name="Google Shape;216;p18">
            <a:extLst>
              <a:ext uri="{FF2B5EF4-FFF2-40B4-BE49-F238E27FC236}">
                <a16:creationId xmlns:a16="http://schemas.microsoft.com/office/drawing/2014/main" id="{E2D556A0-4E49-E6CB-521C-E16CBAE22420}"/>
              </a:ext>
            </a:extLst>
          </p:cNvPr>
          <p:cNvSpPr txBox="1">
            <a:spLocks/>
          </p:cNvSpPr>
          <p:nvPr/>
        </p:nvSpPr>
        <p:spPr>
          <a:xfrm>
            <a:off x="360000" y="660039"/>
            <a:ext cx="8502646" cy="3644034"/>
          </a:xfrm>
          <a:prstGeom prst="rect">
            <a:avLst/>
          </a:prstGeom>
          <a:noFill/>
          <a:ln>
            <a:noFill/>
          </a:ln>
        </p:spPr>
        <p:txBody>
          <a:bodyPr spcFirstLastPara="1" vert="horz" wrap="square" lIns="0" tIns="45700" rIns="91425" bIns="45700" rtlCol="0" anchor="t" anchorCtr="0">
            <a:spAutoFit/>
          </a:bodyPr>
          <a:lstStyle>
            <a:lvl1pPr marL="0" indent="0" algn="l" defTabSz="914400" rtl="0" eaLnBrk="1" latinLnBrk="0" hangingPunct="1">
              <a:lnSpc>
                <a:spcPct val="110000"/>
              </a:lnSpc>
              <a:spcBef>
                <a:spcPts val="600"/>
              </a:spcBef>
              <a:buFont typeface="Arial" panose="020B0604020202020204" pitchFamily="34" charset="0"/>
              <a:buNone/>
              <a:defRPr sz="2600" kern="1200">
                <a:solidFill>
                  <a:schemeClr val="tx1"/>
                </a:solidFill>
                <a:latin typeface="Calibri" panose="020F0502020204030204" pitchFamily="34" charset="0"/>
                <a:ea typeface="+mn-ea"/>
                <a:cs typeface="Calibri" panose="020F0502020204030204" pitchFamily="34" charset="0"/>
              </a:defRPr>
            </a:lvl1pPr>
            <a:lvl2pPr marL="269875" indent="-265113" algn="l" defTabSz="914400" rtl="0" eaLnBrk="1" latinLnBrk="0" hangingPunct="1">
              <a:lnSpc>
                <a:spcPct val="110000"/>
              </a:lnSpc>
              <a:spcBef>
                <a:spcPts val="0"/>
              </a:spcBef>
              <a:buClr>
                <a:schemeClr val="tx1"/>
              </a:buClr>
              <a:buSzPct val="100000"/>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2pPr>
            <a:lvl3pPr marL="536575" indent="-266700"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3pPr>
            <a:lvl4pPr marL="801688" indent="-265113"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4pPr>
            <a:lvl5pPr marL="1066800" indent="-265113"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457200" rtl="0" eaLnBrk="1" fontAlgn="auto" latinLnBrk="0" hangingPunct="1">
              <a:lnSpc>
                <a:spcPct val="120000"/>
              </a:lnSpc>
              <a:spcBef>
                <a:spcPts val="0"/>
              </a:spcBef>
              <a:spcAft>
                <a:spcPts val="1200"/>
              </a:spcAft>
              <a:buClr>
                <a:prstClr val="black"/>
              </a:buClr>
              <a:buSzPts val="1100"/>
              <a:buFont typeface="Arial"/>
              <a:buNone/>
              <a:tabLst/>
              <a:defRPr/>
            </a:pPr>
            <a:r>
              <a:rPr kumimoji="0" lang="en-GB" sz="2400" b="1" i="0" u="none" strike="noStrike" kern="1200" cap="none" spc="0" normalizeH="0" baseline="0" noProof="0" dirty="0">
                <a:ln>
                  <a:noFill/>
                </a:ln>
                <a:solidFill>
                  <a:srgbClr val="BE6226"/>
                </a:solidFill>
                <a:effectLst/>
                <a:uLnTx/>
                <a:uFillTx/>
                <a:latin typeface="Calibri" panose="020F0502020204030204"/>
                <a:ea typeface="Calibri"/>
                <a:cs typeface="Calibri"/>
                <a:sym typeface="Calibri"/>
              </a:rPr>
              <a:t>Knowledge recap questions</a:t>
            </a:r>
            <a:endParaRPr kumimoji="0" lang="en-GB" sz="2400" b="1" i="0" u="none" strike="noStrike" kern="1200" cap="none" spc="0" normalizeH="0" baseline="0" noProof="0" dirty="0">
              <a:ln>
                <a:noFill/>
              </a:ln>
              <a:solidFill>
                <a:srgbClr val="007A31"/>
              </a:solidFill>
              <a:effectLst/>
              <a:uLnTx/>
              <a:uFillTx/>
              <a:latin typeface="Calibri" panose="020F0502020204030204"/>
              <a:ea typeface="Calibri"/>
              <a:cs typeface="Calibri"/>
              <a:sym typeface="Calibri"/>
            </a:endParaRPr>
          </a:p>
          <a:p>
            <a:pPr marL="355600" marR="0" lvl="0" indent="-355600" algn="l" defTabSz="457200" rtl="0" eaLnBrk="1" fontAlgn="auto" latinLnBrk="0" hangingPunct="1">
              <a:lnSpc>
                <a:spcPct val="100000"/>
              </a:lnSpc>
              <a:spcBef>
                <a:spcPts val="0"/>
              </a:spcBef>
              <a:spcAft>
                <a:spcPts val="600"/>
              </a:spcAft>
              <a:buClr>
                <a:prstClr val="black"/>
              </a:buClr>
              <a:buSzPct val="100000"/>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After reading ‘Kingston, 1761</a:t>
            </a:r>
            <a:r>
              <a:rPr kumimoji="0" lang="en-GB" sz="1800" b="0" i="0" u="none" strike="noStrike" kern="1200" cap="none" spc="0" normalizeH="0" baseline="0" noProof="0" dirty="0" smtClean="0">
                <a:ln>
                  <a:noFill/>
                </a:ln>
                <a:solidFill>
                  <a:prstClr val="black"/>
                </a:solidFill>
                <a:effectLst/>
                <a:uLnTx/>
                <a:uFillTx/>
                <a:latin typeface="Calibri" panose="020F0502020204030204"/>
                <a:ea typeface="+mn-ea"/>
                <a:cs typeface="+mn-cs"/>
              </a:rPr>
              <a:t>’, </a:t>
            </a: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answer these questions.</a:t>
            </a:r>
          </a:p>
          <a:p>
            <a:pPr marL="355600" marR="0" lvl="0" indent="-355600" algn="l" defTabSz="457200" rtl="0" eaLnBrk="1" fontAlgn="auto" latinLnBrk="0" hangingPunct="1">
              <a:lnSpc>
                <a:spcPct val="100000"/>
              </a:lnSpc>
              <a:spcBef>
                <a:spcPts val="0"/>
              </a:spcBef>
              <a:spcAft>
                <a:spcPts val="600"/>
              </a:spcAft>
              <a:buClr>
                <a:prstClr val="black"/>
              </a:buClr>
              <a:buSzPct val="100000"/>
              <a:buFontTx/>
              <a:buNone/>
              <a:tabLst/>
              <a:defRPr/>
            </a:pPr>
            <a:r>
              <a:rPr kumimoji="0" lang="en-GB" sz="1800" b="0" i="0" u="none" strike="noStrike" kern="0" cap="none" spc="0" normalizeH="0" baseline="0" noProof="0" dirty="0">
                <a:ln>
                  <a:noFill/>
                </a:ln>
                <a:solidFill>
                  <a:prstClr val="black"/>
                </a:solidFill>
                <a:effectLst/>
                <a:uLnTx/>
                <a:uFillTx/>
                <a:latin typeface="Calibri" panose="020F0502020204030204"/>
                <a:ea typeface="Century Gothic"/>
                <a:cs typeface="Century Gothic"/>
                <a:sym typeface="Century Gothic"/>
              </a:rPr>
              <a:t>1.	How many enslaved people were forcibly brought from West Africa to Kingston in 1761?</a:t>
            </a: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355600" marR="0" lvl="0" indent="-355600" algn="l" defTabSz="457200" rtl="0" eaLnBrk="1" fontAlgn="auto" latinLnBrk="0" hangingPunct="1">
              <a:lnSpc>
                <a:spcPct val="100000"/>
              </a:lnSpc>
              <a:spcBef>
                <a:spcPts val="0"/>
              </a:spcBef>
              <a:spcAft>
                <a:spcPts val="600"/>
              </a:spcAft>
              <a:buClr>
                <a:prstClr val="black"/>
              </a:buClr>
              <a:buSzPct val="100000"/>
              <a:buFontTx/>
              <a:buNone/>
              <a:tabLst/>
              <a:defRPr/>
            </a:pPr>
            <a:endParaRPr kumimoji="0" lang="en-GB" sz="1800" b="0" i="0" u="none" strike="noStrike" kern="1200" cap="none" spc="0" normalizeH="0" baseline="0" noProof="0" dirty="0">
              <a:ln>
                <a:noFill/>
              </a:ln>
              <a:solidFill>
                <a:srgbClr val="007A31"/>
              </a:solidFill>
              <a:effectLst/>
              <a:uLnTx/>
              <a:uFillTx/>
              <a:latin typeface="Calibri" panose="020F0502020204030204"/>
              <a:ea typeface="+mn-ea"/>
              <a:cs typeface="+mn-cs"/>
            </a:endParaRPr>
          </a:p>
          <a:p>
            <a:pPr marL="355600" marR="0" lvl="0" indent="-355600" algn="l" defTabSz="457200" rtl="0" eaLnBrk="1" fontAlgn="auto" latinLnBrk="0" hangingPunct="1">
              <a:lnSpc>
                <a:spcPct val="100000"/>
              </a:lnSpc>
              <a:spcBef>
                <a:spcPts val="0"/>
              </a:spcBef>
              <a:spcAft>
                <a:spcPts val="600"/>
              </a:spcAft>
              <a:buClr>
                <a:prstClr val="black"/>
              </a:buClr>
              <a:buSzPct val="100000"/>
              <a:buFont typeface="+mj-lt"/>
              <a:buAutoNum type="arabicPeriod" startAt="2"/>
              <a:tabLst/>
              <a:defRPr/>
            </a:pPr>
            <a:r>
              <a:rPr kumimoji="0" lang="en-GB" sz="1800" b="0" i="0" u="none" strike="noStrike" kern="0" cap="none" spc="0" normalizeH="0" baseline="0" noProof="0" dirty="0">
                <a:ln>
                  <a:noFill/>
                </a:ln>
                <a:solidFill>
                  <a:prstClr val="black"/>
                </a:solidFill>
                <a:effectLst/>
                <a:uLnTx/>
                <a:uFillTx/>
                <a:latin typeface="Calibri" panose="020F0502020204030204"/>
                <a:ea typeface="Century Gothic"/>
                <a:cs typeface="Century Gothic"/>
                <a:sym typeface="Century Gothic"/>
              </a:rPr>
              <a:t>Name three people who historians know lived in Kingston in 1761 based on the Jamaican National Archives. What were these people doing in Kingston? </a:t>
            </a: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457200" rtl="0" eaLnBrk="1" fontAlgn="auto" latinLnBrk="0" hangingPunct="1">
              <a:lnSpc>
                <a:spcPct val="100000"/>
              </a:lnSpc>
              <a:spcBef>
                <a:spcPts val="0"/>
              </a:spcBef>
              <a:spcAft>
                <a:spcPts val="600"/>
              </a:spcAft>
              <a:buClr>
                <a:prstClr val="black"/>
              </a:buClr>
              <a:buSzPct val="100000"/>
              <a:buFontTx/>
              <a:buNone/>
              <a:tabLst/>
              <a:defRPr/>
            </a:pPr>
            <a:r>
              <a:rPr kumimoji="0" lang="en-GB" sz="1800" b="0" i="0" u="none" strike="noStrike" kern="1200" cap="none" spc="0" normalizeH="0" baseline="0" noProof="0" dirty="0">
                <a:ln>
                  <a:noFill/>
                </a:ln>
                <a:solidFill>
                  <a:srgbClr val="007A31"/>
                </a:solidFill>
                <a:effectLst/>
                <a:uLnTx/>
                <a:uFillTx/>
                <a:latin typeface="Calibri" panose="020F0502020204030204"/>
                <a:ea typeface="+mn-ea"/>
                <a:cs typeface="+mn-cs"/>
              </a:rPr>
              <a:t/>
            </a:r>
            <a:br>
              <a:rPr kumimoji="0" lang="en-GB" sz="1800" b="0" i="0" u="none" strike="noStrike" kern="1200" cap="none" spc="0" normalizeH="0" baseline="0" noProof="0" dirty="0">
                <a:ln>
                  <a:noFill/>
                </a:ln>
                <a:solidFill>
                  <a:srgbClr val="007A31"/>
                </a:solidFill>
                <a:effectLst/>
                <a:uLnTx/>
                <a:uFillTx/>
                <a:latin typeface="Calibri" panose="020F0502020204030204"/>
                <a:ea typeface="+mn-ea"/>
                <a:cs typeface="+mn-cs"/>
              </a:rPr>
            </a:br>
            <a:endParaRPr kumimoji="0" lang="en-GB" sz="1800" b="0" i="0" u="none" strike="noStrike" kern="1200" cap="none" spc="0" normalizeH="0" baseline="0" noProof="0" dirty="0">
              <a:ln>
                <a:noFill/>
              </a:ln>
              <a:solidFill>
                <a:srgbClr val="007A31"/>
              </a:solidFill>
              <a:effectLst/>
              <a:uLnTx/>
              <a:uFillTx/>
              <a:latin typeface="Calibri" panose="020F0502020204030204"/>
              <a:ea typeface="+mn-ea"/>
              <a:cs typeface="+mn-cs"/>
            </a:endParaRPr>
          </a:p>
          <a:p>
            <a:pPr marL="355600" marR="0" lvl="0" indent="-355600" algn="l" defTabSz="457200" rtl="0" eaLnBrk="1" fontAlgn="auto" latinLnBrk="0" hangingPunct="1">
              <a:lnSpc>
                <a:spcPct val="100000"/>
              </a:lnSpc>
              <a:spcBef>
                <a:spcPts val="0"/>
              </a:spcBef>
              <a:spcAft>
                <a:spcPts val="600"/>
              </a:spcAft>
              <a:buClr>
                <a:prstClr val="black"/>
              </a:buClr>
              <a:buSzPct val="100000"/>
              <a:buFont typeface="+mj-lt"/>
              <a:buAutoNum type="arabicPeriod" startAt="3"/>
              <a:tabLst/>
              <a:defRPr/>
            </a:pPr>
            <a:r>
              <a:rPr kumimoji="0" lang="en-GB" sz="1800" b="0" i="0" u="none" strike="noStrike" kern="0" cap="none" spc="0" normalizeH="0" baseline="0" noProof="0" dirty="0">
                <a:ln>
                  <a:noFill/>
                </a:ln>
                <a:solidFill>
                  <a:prstClr val="black"/>
                </a:solidFill>
                <a:effectLst/>
                <a:uLnTx/>
                <a:uFillTx/>
                <a:latin typeface="Calibri" panose="020F0502020204030204"/>
                <a:ea typeface="Century Gothic"/>
                <a:cs typeface="Century Gothic"/>
                <a:sym typeface="Century Gothic"/>
              </a:rPr>
              <a:t>Describe what a visitor to Kingston might have seen and heard in 1761.</a:t>
            </a: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914579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05EFB3-76CA-03A0-C8DD-A09A2BBA2812}"/>
            </a:ext>
          </a:extLst>
        </p:cNvPr>
        <p:cNvGrpSpPr/>
        <p:nvPr/>
      </p:nvGrpSpPr>
      <p:grpSpPr>
        <a:xfrm>
          <a:off x="0" y="0"/>
          <a:ext cx="0" cy="0"/>
          <a:chOff x="0" y="0"/>
          <a:chExt cx="0" cy="0"/>
        </a:xfrm>
      </p:grpSpPr>
      <p:sp>
        <p:nvSpPr>
          <p:cNvPr id="2" name="Google Shape;216;p18">
            <a:extLst>
              <a:ext uri="{FF2B5EF4-FFF2-40B4-BE49-F238E27FC236}">
                <a16:creationId xmlns:a16="http://schemas.microsoft.com/office/drawing/2014/main" id="{E0485B69-2564-7B9B-8942-AAD020760D9C}"/>
              </a:ext>
            </a:extLst>
          </p:cNvPr>
          <p:cNvSpPr txBox="1">
            <a:spLocks/>
          </p:cNvSpPr>
          <p:nvPr/>
        </p:nvSpPr>
        <p:spPr>
          <a:xfrm>
            <a:off x="360000" y="660039"/>
            <a:ext cx="8502646" cy="5105973"/>
          </a:xfrm>
          <a:prstGeom prst="rect">
            <a:avLst/>
          </a:prstGeom>
          <a:noFill/>
          <a:ln>
            <a:noFill/>
          </a:ln>
        </p:spPr>
        <p:txBody>
          <a:bodyPr spcFirstLastPara="1" vert="horz" wrap="square" lIns="0" tIns="45700" rIns="91425" bIns="45700" rtlCol="0" anchor="t" anchorCtr="0">
            <a:spAutoFit/>
          </a:bodyPr>
          <a:lstStyle>
            <a:lvl1pPr marL="0" indent="0" algn="l" defTabSz="914400" rtl="0" eaLnBrk="1" latinLnBrk="0" hangingPunct="1">
              <a:lnSpc>
                <a:spcPct val="110000"/>
              </a:lnSpc>
              <a:spcBef>
                <a:spcPts val="600"/>
              </a:spcBef>
              <a:buFont typeface="Arial" panose="020B0604020202020204" pitchFamily="34" charset="0"/>
              <a:buNone/>
              <a:defRPr sz="2600" kern="1200">
                <a:solidFill>
                  <a:schemeClr val="tx1"/>
                </a:solidFill>
                <a:latin typeface="Calibri" panose="020F0502020204030204" pitchFamily="34" charset="0"/>
                <a:ea typeface="+mn-ea"/>
                <a:cs typeface="Calibri" panose="020F0502020204030204" pitchFamily="34" charset="0"/>
              </a:defRPr>
            </a:lvl1pPr>
            <a:lvl2pPr marL="269875" indent="-265113" algn="l" defTabSz="914400" rtl="0" eaLnBrk="1" latinLnBrk="0" hangingPunct="1">
              <a:lnSpc>
                <a:spcPct val="110000"/>
              </a:lnSpc>
              <a:spcBef>
                <a:spcPts val="0"/>
              </a:spcBef>
              <a:buClr>
                <a:schemeClr val="tx1"/>
              </a:buClr>
              <a:buSzPct val="100000"/>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2pPr>
            <a:lvl3pPr marL="536575" indent="-266700"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3pPr>
            <a:lvl4pPr marL="801688" indent="-265113"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4pPr>
            <a:lvl5pPr marL="1066800" indent="-265113"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l" rtl="0">
              <a:lnSpc>
                <a:spcPct val="120000"/>
              </a:lnSpc>
              <a:spcBef>
                <a:spcPts val="0"/>
              </a:spcBef>
              <a:spcAft>
                <a:spcPts val="1200"/>
              </a:spcAft>
              <a:buClr>
                <a:schemeClr val="dk1"/>
              </a:buClr>
              <a:buSzPts val="1100"/>
              <a:buFont typeface="Arial"/>
              <a:buNone/>
            </a:pPr>
            <a:r>
              <a:rPr lang="en-GB" sz="2400" b="1" dirty="0">
                <a:solidFill>
                  <a:srgbClr val="BE6226"/>
                </a:solidFill>
                <a:ea typeface="Calibri"/>
                <a:cs typeface="Calibri"/>
                <a:sym typeface="Calibri"/>
              </a:rPr>
              <a:t>Knowledge recap questions </a:t>
            </a:r>
            <a:r>
              <a:rPr lang="en-GB" sz="2400" b="1" dirty="0">
                <a:solidFill>
                  <a:srgbClr val="007A31"/>
                </a:solidFill>
                <a:ea typeface="Calibri"/>
                <a:cs typeface="Calibri"/>
                <a:sym typeface="Calibri"/>
              </a:rPr>
              <a:t>ANSWERS</a:t>
            </a:r>
          </a:p>
          <a:p>
            <a:pPr marL="355600" indent="-355600">
              <a:lnSpc>
                <a:spcPct val="100000"/>
              </a:lnSpc>
              <a:spcBef>
                <a:spcPts val="0"/>
              </a:spcBef>
              <a:spcAft>
                <a:spcPts val="600"/>
              </a:spcAft>
              <a:buClr>
                <a:schemeClr val="dk1"/>
              </a:buClr>
              <a:buSzPct val="100000"/>
            </a:pPr>
            <a:r>
              <a:rPr lang="en-GB" sz="1800" dirty="0"/>
              <a:t>After reading ‘Kingston, 1761</a:t>
            </a:r>
            <a:r>
              <a:rPr lang="en-GB" sz="1800" dirty="0" smtClean="0"/>
              <a:t>’, </a:t>
            </a:r>
            <a:r>
              <a:rPr lang="en-GB" sz="1800" dirty="0"/>
              <a:t>answer these questions.</a:t>
            </a:r>
          </a:p>
          <a:p>
            <a:pPr marL="355600" indent="-355600">
              <a:lnSpc>
                <a:spcPct val="100000"/>
              </a:lnSpc>
              <a:spcBef>
                <a:spcPts val="0"/>
              </a:spcBef>
              <a:spcAft>
                <a:spcPts val="600"/>
              </a:spcAft>
              <a:buClr>
                <a:schemeClr val="dk1"/>
              </a:buClr>
              <a:buSzPct val="100000"/>
            </a:pPr>
            <a:r>
              <a:rPr kumimoji="0" lang="en-GB" sz="1800" b="0" i="0" u="none" strike="noStrike" kern="0" cap="none" spc="0" normalizeH="0" baseline="0" noProof="0" dirty="0">
                <a:ln>
                  <a:noFill/>
                </a:ln>
                <a:solidFill>
                  <a:schemeClr val="tx1"/>
                </a:solidFill>
                <a:effectLst/>
                <a:uLnTx/>
                <a:uFillTx/>
                <a:ea typeface="Century Gothic"/>
                <a:cs typeface="Century Gothic"/>
                <a:sym typeface="Century Gothic"/>
              </a:rPr>
              <a:t>1.	How many enslaved people were forcibly brought from West Africa to Kingston in 1761?</a:t>
            </a:r>
            <a:endParaRPr lang="en-GB" sz="1800" dirty="0"/>
          </a:p>
          <a:p>
            <a:pPr marL="355600" indent="-355600">
              <a:lnSpc>
                <a:spcPct val="100000"/>
              </a:lnSpc>
              <a:spcBef>
                <a:spcPts val="0"/>
              </a:spcBef>
              <a:spcAft>
                <a:spcPts val="600"/>
              </a:spcAft>
              <a:buClr>
                <a:schemeClr val="dk1"/>
              </a:buClr>
              <a:buSzPct val="100000"/>
            </a:pPr>
            <a:r>
              <a:rPr lang="en-GB" sz="1800" b="1" dirty="0">
                <a:solidFill>
                  <a:srgbClr val="007A31"/>
                </a:solidFill>
              </a:rPr>
              <a:t>6,500</a:t>
            </a:r>
            <a:endParaRPr lang="en-GB" sz="1800" dirty="0">
              <a:solidFill>
                <a:srgbClr val="007A31"/>
              </a:solidFill>
            </a:endParaRPr>
          </a:p>
          <a:p>
            <a:pPr marL="355600" indent="-355600">
              <a:lnSpc>
                <a:spcPct val="100000"/>
              </a:lnSpc>
              <a:spcBef>
                <a:spcPts val="0"/>
              </a:spcBef>
              <a:spcAft>
                <a:spcPts val="600"/>
              </a:spcAft>
              <a:buClr>
                <a:schemeClr val="dk1"/>
              </a:buClr>
              <a:buSzPct val="100000"/>
              <a:buFont typeface="+mj-lt"/>
              <a:buAutoNum type="arabicPeriod" startAt="2"/>
            </a:pPr>
            <a:r>
              <a:rPr kumimoji="0" lang="en-GB" sz="1800" b="0" i="0" u="none" strike="noStrike" kern="0" cap="none" spc="0" normalizeH="0" baseline="0" noProof="0" dirty="0">
                <a:ln>
                  <a:noFill/>
                </a:ln>
                <a:solidFill>
                  <a:schemeClr val="tx1"/>
                </a:solidFill>
                <a:effectLst/>
                <a:uLnTx/>
                <a:uFillTx/>
                <a:ea typeface="Century Gothic"/>
                <a:cs typeface="Century Gothic"/>
                <a:sym typeface="Century Gothic"/>
              </a:rPr>
              <a:t>Name three people who historians know lived in Kingston in 1761 based on the Jamaican National Archives. What were these people doing in Kingston? </a:t>
            </a:r>
            <a:endParaRPr lang="en-GB" sz="1800" dirty="0"/>
          </a:p>
          <a:p>
            <a:pPr>
              <a:lnSpc>
                <a:spcPct val="100000"/>
              </a:lnSpc>
              <a:spcBef>
                <a:spcPts val="0"/>
              </a:spcBef>
              <a:spcAft>
                <a:spcPts val="600"/>
              </a:spcAft>
              <a:buClr>
                <a:schemeClr val="dk1"/>
              </a:buClr>
              <a:buSzPct val="100000"/>
            </a:pPr>
            <a:r>
              <a:rPr lang="en-GB" sz="1800" b="1" dirty="0">
                <a:solidFill>
                  <a:srgbClr val="007A31"/>
                </a:solidFill>
              </a:rPr>
              <a:t>James, the carpenter; Susannah Davidson who lived in a house full of mahogany furniture; Humphrey who was Susannah’s enslaved coachman.</a:t>
            </a:r>
            <a:endParaRPr lang="en-GB" sz="1800" dirty="0">
              <a:solidFill>
                <a:srgbClr val="007A31"/>
              </a:solidFill>
            </a:endParaRPr>
          </a:p>
          <a:p>
            <a:pPr marL="355600" indent="-355600">
              <a:lnSpc>
                <a:spcPct val="100000"/>
              </a:lnSpc>
              <a:spcBef>
                <a:spcPts val="0"/>
              </a:spcBef>
              <a:spcAft>
                <a:spcPts val="600"/>
              </a:spcAft>
              <a:buClr>
                <a:schemeClr val="dk1"/>
              </a:buClr>
              <a:buSzPct val="100000"/>
              <a:buFont typeface="+mj-lt"/>
              <a:buAutoNum type="arabicPeriod" startAt="3"/>
            </a:pPr>
            <a:r>
              <a:rPr kumimoji="0" lang="en-GB" sz="1800" b="0" i="0" u="none" strike="noStrike" kern="0" cap="none" spc="0" normalizeH="0" baseline="0" noProof="0" dirty="0">
                <a:ln>
                  <a:noFill/>
                </a:ln>
                <a:solidFill>
                  <a:schemeClr val="tx1"/>
                </a:solidFill>
                <a:effectLst/>
                <a:uLnTx/>
                <a:uFillTx/>
                <a:ea typeface="Century Gothic"/>
                <a:cs typeface="Century Gothic"/>
                <a:sym typeface="Century Gothic"/>
              </a:rPr>
              <a:t>Describe what a visitor to Kingston might have seen and heard in 1761.</a:t>
            </a:r>
            <a:endParaRPr lang="en-GB" sz="1800" dirty="0"/>
          </a:p>
          <a:p>
            <a:pPr>
              <a:lnSpc>
                <a:spcPct val="100000"/>
              </a:lnSpc>
              <a:spcBef>
                <a:spcPts val="0"/>
              </a:spcBef>
              <a:spcAft>
                <a:spcPts val="600"/>
              </a:spcAft>
              <a:buClr>
                <a:schemeClr val="dk1"/>
              </a:buClr>
              <a:buSzPct val="100000"/>
            </a:pPr>
            <a:r>
              <a:rPr lang="en-GB" sz="1800" b="1" dirty="0">
                <a:solidFill>
                  <a:srgbClr val="007A31"/>
                </a:solidFill>
              </a:rPr>
              <a:t>A visitor would have seen that Kingston was a big, busy and important city. There were many different types of people there – some wealthy and many who were enslaved. At the port they would have seen people in great distress after their journey from West Africa. People would have been crying and screaming. A visitor might have seen and heard the whips that were used to round people up as they waited to be sold.</a:t>
            </a:r>
          </a:p>
        </p:txBody>
      </p:sp>
    </p:spTree>
    <p:extLst>
      <p:ext uri="{BB962C8B-B14F-4D97-AF65-F5344CB8AC3E}">
        <p14:creationId xmlns:p14="http://schemas.microsoft.com/office/powerpoint/2010/main" val="12500554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04E237-8875-F9A1-9BBC-ADDD54426DAA}"/>
            </a:ext>
          </a:extLst>
        </p:cNvPr>
        <p:cNvGrpSpPr/>
        <p:nvPr/>
      </p:nvGrpSpPr>
      <p:grpSpPr>
        <a:xfrm>
          <a:off x="0" y="0"/>
          <a:ext cx="0" cy="0"/>
          <a:chOff x="0" y="0"/>
          <a:chExt cx="0" cy="0"/>
        </a:xfrm>
      </p:grpSpPr>
      <p:sp>
        <p:nvSpPr>
          <p:cNvPr id="2" name="Google Shape;216;p18">
            <a:extLst>
              <a:ext uri="{FF2B5EF4-FFF2-40B4-BE49-F238E27FC236}">
                <a16:creationId xmlns:a16="http://schemas.microsoft.com/office/drawing/2014/main" id="{7C926674-1C5F-99E8-9E05-8C89CBD241F3}"/>
              </a:ext>
            </a:extLst>
          </p:cNvPr>
          <p:cNvSpPr txBox="1">
            <a:spLocks/>
          </p:cNvSpPr>
          <p:nvPr/>
        </p:nvSpPr>
        <p:spPr>
          <a:xfrm>
            <a:off x="360000" y="660039"/>
            <a:ext cx="8502646" cy="3367035"/>
          </a:xfrm>
          <a:prstGeom prst="rect">
            <a:avLst/>
          </a:prstGeom>
          <a:noFill/>
          <a:ln>
            <a:noFill/>
          </a:ln>
        </p:spPr>
        <p:txBody>
          <a:bodyPr spcFirstLastPara="1" vert="horz" wrap="square" lIns="0" tIns="45700" rIns="91425" bIns="45700" rtlCol="0" anchor="t" anchorCtr="0">
            <a:spAutoFit/>
          </a:bodyPr>
          <a:lstStyle>
            <a:lvl1pPr marL="0" indent="0" algn="l" defTabSz="914400" rtl="0" eaLnBrk="1" latinLnBrk="0" hangingPunct="1">
              <a:lnSpc>
                <a:spcPct val="110000"/>
              </a:lnSpc>
              <a:spcBef>
                <a:spcPts val="600"/>
              </a:spcBef>
              <a:buFont typeface="Arial" panose="020B0604020202020204" pitchFamily="34" charset="0"/>
              <a:buNone/>
              <a:defRPr sz="2600" kern="1200">
                <a:solidFill>
                  <a:schemeClr val="tx1"/>
                </a:solidFill>
                <a:latin typeface="Calibri" panose="020F0502020204030204" pitchFamily="34" charset="0"/>
                <a:ea typeface="+mn-ea"/>
                <a:cs typeface="Calibri" panose="020F0502020204030204" pitchFamily="34" charset="0"/>
              </a:defRPr>
            </a:lvl1pPr>
            <a:lvl2pPr marL="269875" indent="-265113" algn="l" defTabSz="914400" rtl="0" eaLnBrk="1" latinLnBrk="0" hangingPunct="1">
              <a:lnSpc>
                <a:spcPct val="110000"/>
              </a:lnSpc>
              <a:spcBef>
                <a:spcPts val="0"/>
              </a:spcBef>
              <a:buClr>
                <a:schemeClr val="tx1"/>
              </a:buClr>
              <a:buSzPct val="100000"/>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2pPr>
            <a:lvl3pPr marL="536575" indent="-266700"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3pPr>
            <a:lvl4pPr marL="801688" indent="-265113"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4pPr>
            <a:lvl5pPr marL="1066800" indent="-265113"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457200" rtl="0" eaLnBrk="1" fontAlgn="auto" latinLnBrk="0" hangingPunct="1">
              <a:lnSpc>
                <a:spcPct val="120000"/>
              </a:lnSpc>
              <a:spcBef>
                <a:spcPts val="0"/>
              </a:spcBef>
              <a:spcAft>
                <a:spcPts val="1200"/>
              </a:spcAft>
              <a:buClr>
                <a:prstClr val="black"/>
              </a:buClr>
              <a:buSzPts val="1100"/>
              <a:buFont typeface="Arial"/>
              <a:buNone/>
              <a:tabLst/>
              <a:defRPr/>
            </a:pPr>
            <a:r>
              <a:rPr kumimoji="0" lang="en-GB" sz="2400" b="1" i="0" u="none" strike="noStrike" kern="1200" cap="none" spc="0" normalizeH="0" baseline="0" noProof="0" dirty="0">
                <a:ln>
                  <a:noFill/>
                </a:ln>
                <a:solidFill>
                  <a:srgbClr val="BE6226"/>
                </a:solidFill>
                <a:effectLst/>
                <a:uLnTx/>
                <a:uFillTx/>
                <a:latin typeface="Calibri" panose="020F0502020204030204"/>
                <a:ea typeface="Calibri"/>
                <a:cs typeface="Calibri"/>
                <a:sym typeface="Calibri"/>
              </a:rPr>
              <a:t>Knowledge recap questions</a:t>
            </a:r>
            <a:endParaRPr kumimoji="0" lang="en-GB" sz="2400" b="1" i="0" u="none" strike="noStrike" kern="1200" cap="none" spc="0" normalizeH="0" baseline="0" noProof="0" dirty="0">
              <a:ln>
                <a:noFill/>
              </a:ln>
              <a:solidFill>
                <a:srgbClr val="007A31"/>
              </a:solidFill>
              <a:effectLst/>
              <a:uLnTx/>
              <a:uFillTx/>
              <a:latin typeface="Calibri" panose="020F0502020204030204"/>
              <a:ea typeface="Calibri"/>
              <a:cs typeface="Calibri"/>
              <a:sym typeface="Calibri"/>
            </a:endParaRPr>
          </a:p>
          <a:p>
            <a:pPr marL="355600" marR="0" lvl="0" indent="-355600" algn="l" defTabSz="457200" rtl="0" eaLnBrk="1" fontAlgn="auto" latinLnBrk="0" hangingPunct="1">
              <a:lnSpc>
                <a:spcPct val="100000"/>
              </a:lnSpc>
              <a:spcBef>
                <a:spcPts val="0"/>
              </a:spcBef>
              <a:spcAft>
                <a:spcPts val="600"/>
              </a:spcAft>
              <a:buClr>
                <a:prstClr val="black"/>
              </a:buClr>
              <a:buSzPct val="100000"/>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After reading ‘Cutting mahogany: a glimpse from the sources</a:t>
            </a:r>
            <a:r>
              <a:rPr kumimoji="0" lang="en-GB" sz="1800" b="0" i="0" u="none" strike="noStrike" kern="1200" cap="none" spc="0" normalizeH="0" baseline="0" noProof="0" dirty="0" smtClean="0">
                <a:ln>
                  <a:noFill/>
                </a:ln>
                <a:solidFill>
                  <a:prstClr val="black"/>
                </a:solidFill>
                <a:effectLst/>
                <a:uLnTx/>
                <a:uFillTx/>
                <a:latin typeface="Calibri" panose="020F0502020204030204"/>
                <a:ea typeface="+mn-ea"/>
                <a:cs typeface="+mn-cs"/>
              </a:rPr>
              <a:t>’, </a:t>
            </a: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answer these questions.</a:t>
            </a:r>
          </a:p>
          <a:p>
            <a:pPr marL="355600" marR="0" lvl="0" indent="-355600" algn="l" defTabSz="457200" rtl="0" eaLnBrk="1" fontAlgn="auto" latinLnBrk="0" hangingPunct="1">
              <a:lnSpc>
                <a:spcPct val="100000"/>
              </a:lnSpc>
              <a:spcBef>
                <a:spcPts val="0"/>
              </a:spcBef>
              <a:spcAft>
                <a:spcPts val="600"/>
              </a:spcAft>
              <a:buClr>
                <a:prstClr val="black"/>
              </a:buClr>
              <a:buSzPct val="100000"/>
              <a:buFontTx/>
              <a:buNone/>
              <a:tabLst/>
              <a:defRPr/>
            </a:pPr>
            <a:r>
              <a:rPr kumimoji="0" lang="en-GB" sz="1800" b="0" i="0" u="none" strike="noStrike" kern="0" cap="none" spc="0" normalizeH="0" baseline="0" noProof="0" dirty="0">
                <a:ln>
                  <a:noFill/>
                </a:ln>
                <a:solidFill>
                  <a:prstClr val="black"/>
                </a:solidFill>
                <a:effectLst/>
                <a:uLnTx/>
                <a:uFillTx/>
                <a:latin typeface="Calibri" panose="020F0502020204030204"/>
                <a:ea typeface="Century Gothic"/>
                <a:cs typeface="Century Gothic"/>
                <a:sym typeface="Century Gothic"/>
              </a:rPr>
              <a:t>4.	Why did people fell mahogany in Jamaica? </a:t>
            </a: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355600" marR="0" lvl="0" indent="-355600" algn="l" defTabSz="457200" rtl="0" eaLnBrk="1" fontAlgn="auto" latinLnBrk="0" hangingPunct="1">
              <a:lnSpc>
                <a:spcPct val="100000"/>
              </a:lnSpc>
              <a:spcBef>
                <a:spcPts val="0"/>
              </a:spcBef>
              <a:spcAft>
                <a:spcPts val="600"/>
              </a:spcAft>
              <a:buClr>
                <a:prstClr val="black"/>
              </a:buClr>
              <a:buSzPct val="100000"/>
              <a:buFontTx/>
              <a:buNone/>
              <a:tabLst/>
              <a:defRPr/>
            </a:pPr>
            <a:endParaRPr kumimoji="0" lang="en-GB" sz="1800" b="1" i="0" u="none" strike="noStrike" kern="1200" cap="none" spc="0" normalizeH="0" baseline="0" noProof="0" dirty="0">
              <a:ln>
                <a:noFill/>
              </a:ln>
              <a:solidFill>
                <a:srgbClr val="007A31"/>
              </a:solidFill>
              <a:effectLst/>
              <a:uLnTx/>
              <a:uFillTx/>
              <a:latin typeface="Calibri" panose="020F0502020204030204"/>
              <a:ea typeface="+mn-ea"/>
              <a:cs typeface="+mn-cs"/>
            </a:endParaRPr>
          </a:p>
          <a:p>
            <a:pPr marL="355600" marR="0" lvl="0" indent="-355600" algn="l" defTabSz="457200" rtl="0" eaLnBrk="1" fontAlgn="auto" latinLnBrk="0" hangingPunct="1">
              <a:lnSpc>
                <a:spcPct val="100000"/>
              </a:lnSpc>
              <a:spcBef>
                <a:spcPts val="0"/>
              </a:spcBef>
              <a:spcAft>
                <a:spcPts val="600"/>
              </a:spcAft>
              <a:buClr>
                <a:prstClr val="black"/>
              </a:buClr>
              <a:buSzPct val="100000"/>
              <a:buFontTx/>
              <a:buNone/>
              <a:tabLst/>
              <a:defRPr/>
            </a:pPr>
            <a:r>
              <a:rPr kumimoji="0" lang="en-GB" sz="1800" b="0" i="0" u="none" strike="noStrike" kern="0" cap="none" spc="0" normalizeH="0" baseline="0" noProof="0" dirty="0">
                <a:ln>
                  <a:noFill/>
                </a:ln>
                <a:solidFill>
                  <a:prstClr val="black"/>
                </a:solidFill>
                <a:effectLst/>
                <a:uLnTx/>
                <a:uFillTx/>
                <a:latin typeface="Calibri" panose="020F0502020204030204"/>
                <a:ea typeface="+mn-ea"/>
                <a:cs typeface="+mn-cs"/>
                <a:sym typeface="Century Gothic"/>
              </a:rPr>
              <a:t>5.	What can we learn from Maynard Clarke’s account about how mahogany was felled? </a:t>
            </a:r>
            <a:endParaRPr kumimoji="0" lang="en-GB" sz="1800" b="0" i="0" u="none" strike="noStrike" kern="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457200" rtl="0" eaLnBrk="1" fontAlgn="auto" latinLnBrk="0" hangingPunct="1">
              <a:lnSpc>
                <a:spcPct val="100000"/>
              </a:lnSpc>
              <a:spcBef>
                <a:spcPts val="0"/>
              </a:spcBef>
              <a:spcAft>
                <a:spcPts val="600"/>
              </a:spcAft>
              <a:buClr>
                <a:prstClr val="black"/>
              </a:buClr>
              <a:buSzPct val="100000"/>
              <a:buFontTx/>
              <a:buNone/>
              <a:tabLst/>
              <a:defRPr/>
            </a:pPr>
            <a:r>
              <a:rPr kumimoji="0" lang="en-GB" sz="1800" b="0" i="0" u="none" strike="noStrike" kern="1200" cap="none" spc="0" normalizeH="0" baseline="0" noProof="0" dirty="0">
                <a:ln>
                  <a:noFill/>
                </a:ln>
                <a:solidFill>
                  <a:srgbClr val="007A31"/>
                </a:solidFill>
                <a:effectLst/>
                <a:uLnTx/>
                <a:uFillTx/>
                <a:latin typeface="Calibri" panose="020F0502020204030204"/>
                <a:ea typeface="+mn-ea"/>
                <a:cs typeface="+mn-cs"/>
              </a:rPr>
              <a:t/>
            </a:r>
            <a:br>
              <a:rPr kumimoji="0" lang="en-GB" sz="1800" b="0" i="0" u="none" strike="noStrike" kern="1200" cap="none" spc="0" normalizeH="0" baseline="0" noProof="0" dirty="0">
                <a:ln>
                  <a:noFill/>
                </a:ln>
                <a:solidFill>
                  <a:srgbClr val="007A31"/>
                </a:solidFill>
                <a:effectLst/>
                <a:uLnTx/>
                <a:uFillTx/>
                <a:latin typeface="Calibri" panose="020F0502020204030204"/>
                <a:ea typeface="+mn-ea"/>
                <a:cs typeface="+mn-cs"/>
              </a:rPr>
            </a:br>
            <a:endParaRPr kumimoji="0" lang="en-GB" sz="1800" b="0" i="0" u="none" strike="noStrike" kern="1200" cap="none" spc="0" normalizeH="0" baseline="0" noProof="0" dirty="0">
              <a:ln>
                <a:noFill/>
              </a:ln>
              <a:solidFill>
                <a:srgbClr val="007A31"/>
              </a:solidFill>
              <a:effectLst/>
              <a:uLnTx/>
              <a:uFillTx/>
              <a:latin typeface="Calibri" panose="020F0502020204030204"/>
              <a:ea typeface="+mn-ea"/>
              <a:cs typeface="+mn-cs"/>
            </a:endParaRPr>
          </a:p>
          <a:p>
            <a:pPr marL="355600" marR="0" lvl="0" indent="-355600" algn="l" defTabSz="457200" rtl="0" eaLnBrk="1" fontAlgn="auto" latinLnBrk="0" hangingPunct="1">
              <a:lnSpc>
                <a:spcPct val="100000"/>
              </a:lnSpc>
              <a:spcBef>
                <a:spcPts val="0"/>
              </a:spcBef>
              <a:spcAft>
                <a:spcPts val="600"/>
              </a:spcAft>
              <a:buClr>
                <a:prstClr val="black"/>
              </a:buClr>
              <a:buSzPct val="100000"/>
              <a:buFontTx/>
              <a:buNone/>
              <a:tabLst/>
              <a:defRPr/>
            </a:pPr>
            <a:r>
              <a:rPr kumimoji="0" lang="en-GB" sz="1800" b="0" i="0" u="none" strike="noStrike" kern="0" cap="none" spc="0" normalizeH="0" baseline="0" noProof="0" dirty="0">
                <a:ln>
                  <a:noFill/>
                </a:ln>
                <a:solidFill>
                  <a:prstClr val="black"/>
                </a:solidFill>
                <a:effectLst/>
                <a:uLnTx/>
                <a:uFillTx/>
                <a:latin typeface="Calibri" panose="020F0502020204030204"/>
                <a:ea typeface="+mn-ea"/>
                <a:cs typeface="+mn-cs"/>
                <a:sym typeface="Century Gothic"/>
              </a:rPr>
              <a:t>6.	What can we learn from Maynard Clarke’s account about the experiences of enslaved people on Chancery Hall plantation?</a:t>
            </a:r>
            <a:endParaRPr kumimoji="0" lang="en-GB"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178628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269338-8384-4BA7-3D08-B5BBB39B03C8}"/>
            </a:ext>
          </a:extLst>
        </p:cNvPr>
        <p:cNvGrpSpPr/>
        <p:nvPr/>
      </p:nvGrpSpPr>
      <p:grpSpPr>
        <a:xfrm>
          <a:off x="0" y="0"/>
          <a:ext cx="0" cy="0"/>
          <a:chOff x="0" y="0"/>
          <a:chExt cx="0" cy="0"/>
        </a:xfrm>
      </p:grpSpPr>
      <p:sp>
        <p:nvSpPr>
          <p:cNvPr id="2" name="Google Shape;216;p18">
            <a:extLst>
              <a:ext uri="{FF2B5EF4-FFF2-40B4-BE49-F238E27FC236}">
                <a16:creationId xmlns:a16="http://schemas.microsoft.com/office/drawing/2014/main" id="{0D90F472-05A6-7157-612A-56845406A46C}"/>
              </a:ext>
            </a:extLst>
          </p:cNvPr>
          <p:cNvSpPr txBox="1">
            <a:spLocks/>
          </p:cNvSpPr>
          <p:nvPr/>
        </p:nvSpPr>
        <p:spPr>
          <a:xfrm>
            <a:off x="360000" y="660039"/>
            <a:ext cx="8502646" cy="4274976"/>
          </a:xfrm>
          <a:prstGeom prst="rect">
            <a:avLst/>
          </a:prstGeom>
          <a:noFill/>
          <a:ln>
            <a:noFill/>
          </a:ln>
        </p:spPr>
        <p:txBody>
          <a:bodyPr spcFirstLastPara="1" vert="horz" wrap="square" lIns="0" tIns="45700" rIns="91425" bIns="45700" rtlCol="0" anchor="t" anchorCtr="0">
            <a:spAutoFit/>
          </a:bodyPr>
          <a:lstStyle>
            <a:lvl1pPr marL="0" indent="0" algn="l" defTabSz="914400" rtl="0" eaLnBrk="1" latinLnBrk="0" hangingPunct="1">
              <a:lnSpc>
                <a:spcPct val="110000"/>
              </a:lnSpc>
              <a:spcBef>
                <a:spcPts val="600"/>
              </a:spcBef>
              <a:buFont typeface="Arial" panose="020B0604020202020204" pitchFamily="34" charset="0"/>
              <a:buNone/>
              <a:defRPr sz="2600" kern="1200">
                <a:solidFill>
                  <a:schemeClr val="tx1"/>
                </a:solidFill>
                <a:latin typeface="Calibri" panose="020F0502020204030204" pitchFamily="34" charset="0"/>
                <a:ea typeface="+mn-ea"/>
                <a:cs typeface="Calibri" panose="020F0502020204030204" pitchFamily="34" charset="0"/>
              </a:defRPr>
            </a:lvl1pPr>
            <a:lvl2pPr marL="269875" indent="-265113" algn="l" defTabSz="914400" rtl="0" eaLnBrk="1" latinLnBrk="0" hangingPunct="1">
              <a:lnSpc>
                <a:spcPct val="110000"/>
              </a:lnSpc>
              <a:spcBef>
                <a:spcPts val="0"/>
              </a:spcBef>
              <a:buClr>
                <a:schemeClr val="tx1"/>
              </a:buClr>
              <a:buSzPct val="100000"/>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2pPr>
            <a:lvl3pPr marL="536575" indent="-266700"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3pPr>
            <a:lvl4pPr marL="801688" indent="-265113"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4pPr>
            <a:lvl5pPr marL="1066800" indent="-265113"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l" rtl="0">
              <a:lnSpc>
                <a:spcPct val="120000"/>
              </a:lnSpc>
              <a:spcBef>
                <a:spcPts val="0"/>
              </a:spcBef>
              <a:spcAft>
                <a:spcPts val="1200"/>
              </a:spcAft>
              <a:buClr>
                <a:schemeClr val="dk1"/>
              </a:buClr>
              <a:buSzPts val="1100"/>
              <a:buFont typeface="Arial"/>
              <a:buNone/>
            </a:pPr>
            <a:r>
              <a:rPr lang="en-GB" sz="2400" b="1" dirty="0">
                <a:solidFill>
                  <a:srgbClr val="BE6226"/>
                </a:solidFill>
                <a:ea typeface="Calibri"/>
                <a:cs typeface="Calibri"/>
                <a:sym typeface="Calibri"/>
              </a:rPr>
              <a:t>Knowledge recap questions </a:t>
            </a:r>
            <a:r>
              <a:rPr lang="en-GB" sz="2400" b="1" dirty="0">
                <a:solidFill>
                  <a:srgbClr val="007A31"/>
                </a:solidFill>
                <a:ea typeface="Calibri"/>
                <a:cs typeface="Calibri"/>
                <a:sym typeface="Calibri"/>
              </a:rPr>
              <a:t>ANSWERS</a:t>
            </a:r>
          </a:p>
          <a:p>
            <a:pPr marL="355600" indent="-355600">
              <a:lnSpc>
                <a:spcPct val="100000"/>
              </a:lnSpc>
              <a:spcBef>
                <a:spcPts val="0"/>
              </a:spcBef>
              <a:spcAft>
                <a:spcPts val="600"/>
              </a:spcAft>
              <a:buClr>
                <a:schemeClr val="dk1"/>
              </a:buClr>
              <a:buSzPct val="100000"/>
            </a:pPr>
            <a:r>
              <a:rPr lang="en-GB" sz="1800" dirty="0"/>
              <a:t>After reading ‘</a:t>
            </a: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Cutting mahogany: a glimpse from the sources</a:t>
            </a:r>
            <a:r>
              <a:rPr lang="en-GB" sz="1800" dirty="0" smtClean="0"/>
              <a:t>’, </a:t>
            </a:r>
            <a:r>
              <a:rPr lang="en-GB" sz="1800" dirty="0"/>
              <a:t>answer these questions.</a:t>
            </a:r>
          </a:p>
          <a:p>
            <a:pPr marL="355600" indent="-355600">
              <a:lnSpc>
                <a:spcPct val="100000"/>
              </a:lnSpc>
              <a:spcBef>
                <a:spcPts val="0"/>
              </a:spcBef>
              <a:spcAft>
                <a:spcPts val="600"/>
              </a:spcAft>
              <a:buClr>
                <a:schemeClr val="dk1"/>
              </a:buClr>
              <a:buSzPct val="100000"/>
            </a:pPr>
            <a:r>
              <a:rPr lang="en-GB" sz="1800" kern="0" dirty="0">
                <a:ea typeface="Century Gothic"/>
                <a:cs typeface="Century Gothic"/>
                <a:sym typeface="Century Gothic"/>
              </a:rPr>
              <a:t>4</a:t>
            </a:r>
            <a:r>
              <a:rPr kumimoji="0" lang="en-GB" sz="1800" b="0" i="0" u="none" strike="noStrike" kern="0" cap="none" spc="0" normalizeH="0" baseline="0" noProof="0" dirty="0">
                <a:ln>
                  <a:noFill/>
                </a:ln>
                <a:solidFill>
                  <a:schemeClr val="tx1"/>
                </a:solidFill>
                <a:effectLst/>
                <a:uLnTx/>
                <a:uFillTx/>
                <a:ea typeface="Century Gothic"/>
                <a:cs typeface="Century Gothic"/>
                <a:sym typeface="Century Gothic"/>
              </a:rPr>
              <a:t>.	Why did people fell mahogany in Jamaica? </a:t>
            </a:r>
            <a:endParaRPr lang="en-GB" sz="1800" dirty="0"/>
          </a:p>
          <a:p>
            <a:pPr marL="355600" indent="-355600">
              <a:lnSpc>
                <a:spcPct val="100000"/>
              </a:lnSpc>
              <a:spcBef>
                <a:spcPts val="0"/>
              </a:spcBef>
              <a:spcAft>
                <a:spcPts val="600"/>
              </a:spcAft>
              <a:buClr>
                <a:schemeClr val="dk1"/>
              </a:buClr>
              <a:buSzPct val="100000"/>
            </a:pPr>
            <a:r>
              <a:rPr lang="en-GB" sz="1800" b="1" dirty="0">
                <a:solidFill>
                  <a:srgbClr val="007A31"/>
                </a:solidFill>
              </a:rPr>
              <a:t>It was felled by plantation owners to clear land in order to plant more sugar cane.</a:t>
            </a:r>
          </a:p>
          <a:p>
            <a:pPr marL="355600" indent="-355600">
              <a:lnSpc>
                <a:spcPct val="100000"/>
              </a:lnSpc>
              <a:spcBef>
                <a:spcPts val="0"/>
              </a:spcBef>
              <a:spcAft>
                <a:spcPts val="600"/>
              </a:spcAft>
              <a:buClr>
                <a:schemeClr val="dk1"/>
              </a:buClr>
              <a:buSzPct val="100000"/>
            </a:pPr>
            <a:r>
              <a:rPr lang="en-GB" sz="1800" kern="0" dirty="0">
                <a:sym typeface="Century Gothic"/>
              </a:rPr>
              <a:t>5.	What can we learn from Maynard Clarke’s account about how mahogany was felled? </a:t>
            </a:r>
            <a:endParaRPr lang="en-GB" sz="1800" kern="0" dirty="0"/>
          </a:p>
          <a:p>
            <a:pPr>
              <a:lnSpc>
                <a:spcPct val="100000"/>
              </a:lnSpc>
              <a:spcBef>
                <a:spcPts val="0"/>
              </a:spcBef>
              <a:spcAft>
                <a:spcPts val="600"/>
              </a:spcAft>
              <a:buClr>
                <a:schemeClr val="dk1"/>
              </a:buClr>
              <a:buSzPct val="100000"/>
            </a:pPr>
            <a:r>
              <a:rPr lang="en-GB" sz="1800" b="1" dirty="0">
                <a:solidFill>
                  <a:srgbClr val="007A31"/>
                </a:solidFill>
              </a:rPr>
              <a:t>Clarke’s journal tells us that enslaved people worked in terrible conditions to fell trees and haul giant logs. </a:t>
            </a:r>
            <a:endParaRPr lang="en-GB" sz="1800" dirty="0">
              <a:solidFill>
                <a:srgbClr val="007A31"/>
              </a:solidFill>
            </a:endParaRPr>
          </a:p>
          <a:p>
            <a:pPr marL="355600" indent="-355600">
              <a:lnSpc>
                <a:spcPct val="100000"/>
              </a:lnSpc>
              <a:spcBef>
                <a:spcPts val="0"/>
              </a:spcBef>
              <a:spcAft>
                <a:spcPts val="600"/>
              </a:spcAft>
              <a:buClr>
                <a:schemeClr val="dk1"/>
              </a:buClr>
              <a:buSzPct val="100000"/>
            </a:pPr>
            <a:r>
              <a:rPr lang="en-GB" sz="1800" kern="0" dirty="0">
                <a:sym typeface="Century Gothic"/>
              </a:rPr>
              <a:t>6.	What can we learn from Maynard Clarke’s account about the experiences of enslaved people on Chancery Hall plantation?</a:t>
            </a:r>
            <a:endParaRPr lang="en-GB" sz="1800" kern="0" dirty="0"/>
          </a:p>
          <a:p>
            <a:pPr>
              <a:lnSpc>
                <a:spcPct val="100000"/>
              </a:lnSpc>
              <a:spcBef>
                <a:spcPts val="0"/>
              </a:spcBef>
              <a:spcAft>
                <a:spcPts val="600"/>
              </a:spcAft>
              <a:buClr>
                <a:schemeClr val="dk1"/>
              </a:buClr>
              <a:buSzPct val="100000"/>
            </a:pPr>
            <a:r>
              <a:rPr lang="en-GB" sz="1800" b="1" dirty="0">
                <a:solidFill>
                  <a:srgbClr val="007A31"/>
                </a:solidFill>
              </a:rPr>
              <a:t>We can learn from his account that the experiences of enslaved people on the plantation were very hard. They worked every day except Christmas, from sun up to sun down. Many tried to run away, others were taken sick and some died on the plantation.</a:t>
            </a:r>
          </a:p>
        </p:txBody>
      </p:sp>
    </p:spTree>
    <p:extLst>
      <p:ext uri="{BB962C8B-B14F-4D97-AF65-F5344CB8AC3E}">
        <p14:creationId xmlns:p14="http://schemas.microsoft.com/office/powerpoint/2010/main" val="19882041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77ABAD-78F4-6FD8-6EDA-FD408117131F}"/>
            </a:ext>
          </a:extLst>
        </p:cNvPr>
        <p:cNvGrpSpPr/>
        <p:nvPr/>
      </p:nvGrpSpPr>
      <p:grpSpPr>
        <a:xfrm>
          <a:off x="0" y="0"/>
          <a:ext cx="0" cy="0"/>
          <a:chOff x="0" y="0"/>
          <a:chExt cx="0" cy="0"/>
        </a:xfrm>
      </p:grpSpPr>
      <p:sp>
        <p:nvSpPr>
          <p:cNvPr id="2" name="Google Shape;216;p18">
            <a:extLst>
              <a:ext uri="{FF2B5EF4-FFF2-40B4-BE49-F238E27FC236}">
                <a16:creationId xmlns:a16="http://schemas.microsoft.com/office/drawing/2014/main" id="{9BDF9AFD-82E1-C5FC-8809-58DD61099E73}"/>
              </a:ext>
            </a:extLst>
          </p:cNvPr>
          <p:cNvSpPr txBox="1">
            <a:spLocks/>
          </p:cNvSpPr>
          <p:nvPr/>
        </p:nvSpPr>
        <p:spPr>
          <a:xfrm>
            <a:off x="360000" y="660039"/>
            <a:ext cx="8502646" cy="2736093"/>
          </a:xfrm>
          <a:prstGeom prst="rect">
            <a:avLst/>
          </a:prstGeom>
          <a:noFill/>
          <a:ln>
            <a:noFill/>
          </a:ln>
        </p:spPr>
        <p:txBody>
          <a:bodyPr spcFirstLastPara="1" vert="horz" wrap="square" lIns="0" tIns="45700" rIns="91425" bIns="45700" rtlCol="0" anchor="t" anchorCtr="0">
            <a:spAutoFit/>
          </a:bodyPr>
          <a:lstStyle>
            <a:lvl1pPr marL="0" indent="0" algn="l" defTabSz="914400" rtl="0" eaLnBrk="1" latinLnBrk="0" hangingPunct="1">
              <a:lnSpc>
                <a:spcPct val="110000"/>
              </a:lnSpc>
              <a:spcBef>
                <a:spcPts val="600"/>
              </a:spcBef>
              <a:buFont typeface="Arial" panose="020B0604020202020204" pitchFamily="34" charset="0"/>
              <a:buNone/>
              <a:defRPr sz="2600" kern="1200">
                <a:solidFill>
                  <a:schemeClr val="tx1"/>
                </a:solidFill>
                <a:latin typeface="Calibri" panose="020F0502020204030204" pitchFamily="34" charset="0"/>
                <a:ea typeface="+mn-ea"/>
                <a:cs typeface="Calibri" panose="020F0502020204030204" pitchFamily="34" charset="0"/>
              </a:defRPr>
            </a:lvl1pPr>
            <a:lvl2pPr marL="269875" indent="-265113" algn="l" defTabSz="914400" rtl="0" eaLnBrk="1" latinLnBrk="0" hangingPunct="1">
              <a:lnSpc>
                <a:spcPct val="110000"/>
              </a:lnSpc>
              <a:spcBef>
                <a:spcPts val="0"/>
              </a:spcBef>
              <a:buClr>
                <a:schemeClr val="tx1"/>
              </a:buClr>
              <a:buSzPct val="100000"/>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2pPr>
            <a:lvl3pPr marL="536575" indent="-266700"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3pPr>
            <a:lvl4pPr marL="801688" indent="-265113"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4pPr>
            <a:lvl5pPr marL="1066800" indent="-265113"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457200" rtl="0" eaLnBrk="1" fontAlgn="auto" latinLnBrk="0" hangingPunct="1">
              <a:lnSpc>
                <a:spcPct val="120000"/>
              </a:lnSpc>
              <a:spcBef>
                <a:spcPts val="0"/>
              </a:spcBef>
              <a:spcAft>
                <a:spcPts val="1200"/>
              </a:spcAft>
              <a:buClr>
                <a:prstClr val="black"/>
              </a:buClr>
              <a:buSzPts val="1100"/>
              <a:buFont typeface="Arial"/>
              <a:buNone/>
              <a:tabLst/>
              <a:defRPr/>
            </a:pPr>
            <a:r>
              <a:rPr kumimoji="0" lang="en-GB" sz="2400" b="1" i="0" u="none" strike="noStrike" kern="1200" cap="none" spc="0" normalizeH="0" baseline="0" noProof="0" dirty="0">
                <a:ln>
                  <a:noFill/>
                </a:ln>
                <a:solidFill>
                  <a:srgbClr val="BE6226"/>
                </a:solidFill>
                <a:effectLst/>
                <a:uLnTx/>
                <a:uFillTx/>
                <a:latin typeface="Calibri" panose="020F0502020204030204"/>
                <a:ea typeface="Calibri"/>
                <a:cs typeface="Calibri"/>
                <a:sym typeface="Calibri"/>
              </a:rPr>
              <a:t>Knowledge recap questions</a:t>
            </a:r>
            <a:endParaRPr kumimoji="0" lang="en-GB" sz="2400" b="1" i="0" u="none" strike="noStrike" kern="1200" cap="none" spc="0" normalizeH="0" baseline="0" noProof="0" dirty="0">
              <a:ln>
                <a:noFill/>
              </a:ln>
              <a:solidFill>
                <a:srgbClr val="007A31"/>
              </a:solidFill>
              <a:effectLst/>
              <a:uLnTx/>
              <a:uFillTx/>
              <a:latin typeface="Calibri" panose="020F0502020204030204"/>
              <a:ea typeface="Calibri"/>
              <a:cs typeface="Calibri"/>
              <a:sym typeface="Calibri"/>
            </a:endParaRPr>
          </a:p>
          <a:p>
            <a:pPr marL="355600" marR="0" lvl="0" indent="-355600" algn="l" defTabSz="457200" rtl="0" eaLnBrk="1" fontAlgn="auto" latinLnBrk="0" hangingPunct="1">
              <a:lnSpc>
                <a:spcPct val="100000"/>
              </a:lnSpc>
              <a:spcBef>
                <a:spcPts val="0"/>
              </a:spcBef>
              <a:spcAft>
                <a:spcPts val="600"/>
              </a:spcAft>
              <a:buClr>
                <a:prstClr val="black"/>
              </a:buClr>
              <a:buSzPct val="100000"/>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After reading ‘</a:t>
            </a:r>
            <a:r>
              <a:rPr kumimoji="0" lang="en-GB" sz="1800" b="0" i="0" u="none" strike="noStrike" kern="1200" cap="none" spc="0" normalizeH="0" baseline="0" noProof="0" dirty="0">
                <a:ln>
                  <a:noFill/>
                </a:ln>
                <a:solidFill>
                  <a:prstClr val="black"/>
                </a:solidFill>
                <a:effectLst/>
                <a:uLnTx/>
                <a:uFillTx/>
                <a:latin typeface="Calibri"/>
                <a:ea typeface="Calibri"/>
                <a:cs typeface="Calibri"/>
                <a:sym typeface="Calibri"/>
              </a:rPr>
              <a:t>Europeans seek knowledge of mahogany</a:t>
            </a:r>
            <a:r>
              <a:rPr kumimoji="0" lang="en-GB" sz="1800" b="0" i="0" u="none" strike="noStrike" kern="1200" cap="none" spc="0" normalizeH="0" baseline="0" noProof="0" dirty="0" smtClean="0">
                <a:ln>
                  <a:noFill/>
                </a:ln>
                <a:solidFill>
                  <a:prstClr val="black"/>
                </a:solidFill>
                <a:effectLst/>
                <a:uLnTx/>
                <a:uFillTx/>
                <a:latin typeface="Calibri" panose="020F0502020204030204"/>
                <a:ea typeface="+mn-ea"/>
                <a:cs typeface="+mn-cs"/>
              </a:rPr>
              <a:t>’, </a:t>
            </a: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answer these questions.</a:t>
            </a:r>
          </a:p>
          <a:p>
            <a:pPr marL="355600" marR="0" lvl="0" indent="-355600" algn="l" defTabSz="457200" rtl="0" eaLnBrk="1" fontAlgn="auto" latinLnBrk="0" hangingPunct="1">
              <a:lnSpc>
                <a:spcPct val="100000"/>
              </a:lnSpc>
              <a:spcBef>
                <a:spcPts val="0"/>
              </a:spcBef>
              <a:spcAft>
                <a:spcPts val="600"/>
              </a:spcAft>
              <a:buClr>
                <a:prstClr val="black"/>
              </a:buClr>
              <a:buSzPct val="100000"/>
              <a:buFontTx/>
              <a:buNone/>
              <a:tabLst/>
              <a:defRPr/>
            </a:pPr>
            <a:r>
              <a:rPr kumimoji="0" lang="en-GB" sz="1800" b="0" i="0" u="none" strike="noStrike" kern="0" cap="none" spc="0" normalizeH="0" baseline="0" noProof="0" dirty="0">
                <a:ln>
                  <a:noFill/>
                </a:ln>
                <a:solidFill>
                  <a:prstClr val="black"/>
                </a:solidFill>
                <a:effectLst/>
                <a:uLnTx/>
                <a:uFillTx/>
                <a:latin typeface="Calibri" panose="020F0502020204030204"/>
                <a:ea typeface="Century Gothic"/>
                <a:cs typeface="Century Gothic"/>
                <a:sym typeface="Century Gothic"/>
              </a:rPr>
              <a:t>8.	</a:t>
            </a:r>
            <a:r>
              <a:rPr kumimoji="0" lang="en-GB" sz="1800" b="0" i="0" u="none" strike="noStrike" kern="1200" cap="none" spc="0" normalizeH="0" baseline="0" noProof="0" dirty="0">
                <a:ln>
                  <a:noFill/>
                </a:ln>
                <a:solidFill>
                  <a:prstClr val="black"/>
                </a:solidFill>
                <a:effectLst/>
                <a:uLnTx/>
                <a:uFillTx/>
                <a:latin typeface="Calibri"/>
                <a:ea typeface="Calibri"/>
                <a:cs typeface="Calibri"/>
                <a:sym typeface="Calibri"/>
              </a:rPr>
              <a:t>Why do you think mahogany was seen as valuable by English authors and other Europeans?</a:t>
            </a: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355600" marR="0" lvl="0" indent="-355600" algn="l" defTabSz="457200" rtl="0" eaLnBrk="1" fontAlgn="auto" latinLnBrk="0" hangingPunct="1">
              <a:lnSpc>
                <a:spcPct val="100000"/>
              </a:lnSpc>
              <a:spcBef>
                <a:spcPts val="0"/>
              </a:spcBef>
              <a:spcAft>
                <a:spcPts val="600"/>
              </a:spcAft>
              <a:buClr>
                <a:prstClr val="black"/>
              </a:buClr>
              <a:buSzPct val="100000"/>
              <a:buFontTx/>
              <a:buNone/>
              <a:tabLst/>
              <a:defRPr/>
            </a:pPr>
            <a:endParaRPr kumimoji="0" lang="en-GB" sz="1800" b="1" i="0" u="none" strike="noStrike" kern="1200" cap="none" spc="0" normalizeH="0" baseline="0" noProof="0" dirty="0">
              <a:ln>
                <a:noFill/>
              </a:ln>
              <a:solidFill>
                <a:srgbClr val="007A31"/>
              </a:solidFill>
              <a:effectLst/>
              <a:uLnTx/>
              <a:uFillTx/>
              <a:latin typeface="Calibri" panose="020F0502020204030204"/>
              <a:ea typeface="+mn-ea"/>
              <a:cs typeface="+mn-cs"/>
            </a:endParaRPr>
          </a:p>
          <a:p>
            <a:pPr marL="355600" marR="0" lvl="0" indent="-355600" algn="l" defTabSz="457200" rtl="0" eaLnBrk="1" fontAlgn="auto" latinLnBrk="0" hangingPunct="1">
              <a:lnSpc>
                <a:spcPct val="100000"/>
              </a:lnSpc>
              <a:spcBef>
                <a:spcPts val="0"/>
              </a:spcBef>
              <a:spcAft>
                <a:spcPts val="600"/>
              </a:spcAft>
              <a:buClr>
                <a:prstClr val="black"/>
              </a:buClr>
              <a:buSzPct val="100000"/>
              <a:buFontTx/>
              <a:buNone/>
              <a:tabLst/>
              <a:defRPr/>
            </a:pPr>
            <a:r>
              <a:rPr kumimoji="0" lang="en-GB" sz="1800" b="0" i="0" u="none" strike="noStrike" kern="0" cap="none" spc="0" normalizeH="0" baseline="0" noProof="0" dirty="0">
                <a:ln>
                  <a:noFill/>
                </a:ln>
                <a:solidFill>
                  <a:prstClr val="black"/>
                </a:solidFill>
                <a:effectLst/>
                <a:uLnTx/>
                <a:uFillTx/>
                <a:latin typeface="Calibri" panose="020F0502020204030204"/>
                <a:ea typeface="+mn-ea"/>
                <a:cs typeface="+mn-cs"/>
                <a:sym typeface="Century Gothic"/>
              </a:rPr>
              <a:t>9.	</a:t>
            </a:r>
            <a:r>
              <a:rPr kumimoji="0" lang="en-GB" sz="1800" b="0" i="0" u="none" strike="noStrike" kern="1200" cap="none" spc="0" normalizeH="0" baseline="0" noProof="0" dirty="0">
                <a:ln>
                  <a:noFill/>
                </a:ln>
                <a:solidFill>
                  <a:prstClr val="black"/>
                </a:solidFill>
                <a:effectLst/>
                <a:uLnTx/>
                <a:uFillTx/>
                <a:latin typeface="Calibri"/>
                <a:ea typeface="Calibri"/>
                <a:cs typeface="Calibri"/>
                <a:sym typeface="Calibri"/>
              </a:rPr>
              <a:t> Why do you think a small number of Africans also bought mahogany plots?</a:t>
            </a:r>
            <a:endParaRPr kumimoji="0" lang="en-GB" sz="1800" b="0" i="0" u="none" strike="noStrike" kern="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457200" rtl="0" eaLnBrk="1" fontAlgn="auto" latinLnBrk="0" hangingPunct="1">
              <a:lnSpc>
                <a:spcPct val="100000"/>
              </a:lnSpc>
              <a:spcBef>
                <a:spcPts val="0"/>
              </a:spcBef>
              <a:spcAft>
                <a:spcPts val="600"/>
              </a:spcAft>
              <a:buClr>
                <a:prstClr val="black"/>
              </a:buClr>
              <a:buSzPct val="100000"/>
              <a:buFontTx/>
              <a:buNone/>
              <a:tabLst/>
              <a:defRPr/>
            </a:pPr>
            <a:endParaRPr kumimoji="0" lang="en-GB" sz="1800" b="1" i="0" u="none" strike="noStrike" kern="1200" cap="none" spc="0" normalizeH="0" baseline="0" noProof="0" dirty="0">
              <a:ln>
                <a:noFill/>
              </a:ln>
              <a:solidFill>
                <a:srgbClr val="007A31"/>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2109314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0F260129C584B479E2A14B2904AFD4D" ma:contentTypeVersion="11" ma:contentTypeDescription="Create a new document." ma:contentTypeScope="" ma:versionID="8822179413466d9f31f8451f0f38022c">
  <xsd:schema xmlns:xsd="http://www.w3.org/2001/XMLSchema" xmlns:xs="http://www.w3.org/2001/XMLSchema" xmlns:p="http://schemas.microsoft.com/office/2006/metadata/properties" xmlns:ns2="fa6e9652-2da9-4e51-b44b-5adad78cb0b1" xmlns:ns3="48ca7d60-270d-42c1-953f-aace1d1c58c1" targetNamespace="http://schemas.microsoft.com/office/2006/metadata/properties" ma:root="true" ma:fieldsID="abcff6b4d0314a1a59719bcbde91e42b" ns2:_="" ns3:_="">
    <xsd:import namespace="fa6e9652-2da9-4e51-b44b-5adad78cb0b1"/>
    <xsd:import namespace="48ca7d60-270d-42c1-953f-aace1d1c58c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SearchProperties"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a6e9652-2da9-4e51-b44b-5adad78cb0b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SearchProperties" ma:index="12" nillable="true" ma:displayName="MediaServiceSearchProperties" ma:hidden="true" ma:internalName="MediaServiceSearchProperties" ma:readOnly="true">
      <xsd:simpleType>
        <xsd:restriction base="dms:Note"/>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e0316926-e272-4302-89b0-5e160602c2e1" ma:termSetId="09814cd3-568e-fe90-9814-8d621ff8fb84" ma:anchorId="fba54fb3-c3e1-fe81-a776-ca4b69148c4d" ma:open="true" ma:isKeyword="false">
      <xsd:complexType>
        <xsd:sequence>
          <xsd:element ref="pc:Terms" minOccurs="0" maxOccurs="1"/>
        </xsd:sequence>
      </xsd:complex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8ca7d60-270d-42c1-953f-aace1d1c58c1"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3ca4bf99-383c-4e5f-9d54-2f6b9f690b89}" ma:internalName="TaxCatchAll" ma:showField="CatchAllData" ma:web="48ca7d60-270d-42c1-953f-aace1d1c58c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fa6e9652-2da9-4e51-b44b-5adad78cb0b1">
      <Terms xmlns="http://schemas.microsoft.com/office/infopath/2007/PartnerControls"/>
    </lcf76f155ced4ddcb4097134ff3c332f>
    <TaxCatchAll xmlns="48ca7d60-270d-42c1-953f-aace1d1c58c1"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66E9D3C-1371-4E38-AED9-5FD62BF4B6D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a6e9652-2da9-4e51-b44b-5adad78cb0b1"/>
    <ds:schemaRef ds:uri="48ca7d60-270d-42c1-953f-aace1d1c58c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A792B0A-93B8-4EAE-B8E1-136CFA8749FE}">
  <ds:schemaRefs>
    <ds:schemaRef ds:uri="http://purl.org/dc/terms/"/>
    <ds:schemaRef ds:uri="http://schemas.microsoft.com/office/2006/metadata/properties"/>
    <ds:schemaRef ds:uri="http://schemas.openxmlformats.org/package/2006/metadata/core-properties"/>
    <ds:schemaRef ds:uri="48ca7d60-270d-42c1-953f-aace1d1c58c1"/>
    <ds:schemaRef ds:uri="http://purl.org/dc/elements/1.1/"/>
    <ds:schemaRef ds:uri="http://purl.org/dc/dcmitype/"/>
    <ds:schemaRef ds:uri="http://schemas.microsoft.com/office/2006/documentManagement/types"/>
    <ds:schemaRef ds:uri="http://schemas.microsoft.com/office/infopath/2007/PartnerControls"/>
    <ds:schemaRef ds:uri="fa6e9652-2da9-4e51-b44b-5adad78cb0b1"/>
    <ds:schemaRef ds:uri="http://www.w3.org/XML/1998/namespace"/>
  </ds:schemaRefs>
</ds:datastoreItem>
</file>

<file path=customXml/itemProps3.xml><?xml version="1.0" encoding="utf-8"?>
<ds:datastoreItem xmlns:ds="http://schemas.openxmlformats.org/officeDocument/2006/customXml" ds:itemID="{FE78843A-AB89-4634-B0C1-1FAF2487315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5357</TotalTime>
  <Words>1469</Words>
  <Application>Microsoft Office PowerPoint</Application>
  <PresentationFormat>On-screen Show (4:3)</PresentationFormat>
  <Paragraphs>127</Paragraphs>
  <Slides>18</Slides>
  <Notes>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Arial</vt:lpstr>
      <vt:lpstr>Calibri</vt:lpstr>
      <vt:lpstr>Century Gothic</vt:lpstr>
      <vt:lpstr>Times New Roman</vt:lpstr>
      <vt:lpstr>Verdana</vt:lpstr>
      <vt:lpstr>Office Theme</vt:lpstr>
      <vt:lpstr> Meanwhile, sitting at a mahogany tea table Hidden lives behind a transatlantic trade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David Bates</dc:creator>
  <cp:lastModifiedBy>Katie Frederick</cp:lastModifiedBy>
  <cp:revision>87</cp:revision>
  <dcterms:created xsi:type="dcterms:W3CDTF">2020-11-05T11:04:27Z</dcterms:created>
  <dcterms:modified xsi:type="dcterms:W3CDTF">2025-06-23T11:41:54Z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0x01010000F260129C584B479E2A14B2904AFD4D</vt:lpwstr>
  </property>
</Properties>
</file>